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1.jpg" ContentType="image/pn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478" r:id="rId4"/>
  </p:sldMasterIdLst>
  <p:notesMasterIdLst>
    <p:notesMasterId r:id="rId13"/>
  </p:notesMasterIdLst>
  <p:sldIdLst>
    <p:sldId id="256" r:id="rId5"/>
    <p:sldId id="269" r:id="rId6"/>
    <p:sldId id="266" r:id="rId7"/>
    <p:sldId id="263" r:id="rId8"/>
    <p:sldId id="267" r:id="rId9"/>
    <p:sldId id="268" r:id="rId10"/>
    <p:sldId id="260" r:id="rId11"/>
    <p:sldId id="25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357" autoAdjust="0"/>
  </p:normalViewPr>
  <p:slideViewPr>
    <p:cSldViewPr snapToGrid="0">
      <p:cViewPr varScale="1">
        <p:scale>
          <a:sx n="114" d="100"/>
          <a:sy n="114" d="100"/>
        </p:scale>
        <p:origin x="414" y="102"/>
      </p:cViewPr>
      <p:guideLst/>
    </p:cSldViewPr>
  </p:slideViewPr>
  <p:outlineViewPr>
    <p:cViewPr>
      <p:scale>
        <a:sx n="33" d="100"/>
        <a:sy n="33" d="100"/>
      </p:scale>
      <p:origin x="0" y="-47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8BA36-A16A-4C16-8F63-9AEE3FB76278}" type="doc">
      <dgm:prSet loTypeId="urn:microsoft.com/office/officeart/2016/7/layout/HexagonTimeline" loCatId="process" qsTypeId="urn:microsoft.com/office/officeart/2005/8/quickstyle/simple5" qsCatId="simple" csTypeId="urn:microsoft.com/office/officeart/2005/8/colors/accent5_2" csCatId="accent5" phldr="1"/>
      <dgm:spPr/>
      <dgm:t>
        <a:bodyPr/>
        <a:lstStyle/>
        <a:p>
          <a:endParaRPr lang="en-US"/>
        </a:p>
      </dgm:t>
    </dgm:pt>
    <dgm:pt modelId="{3E75349A-CDC7-4946-94A4-E34887B449BA}">
      <dgm:prSet/>
      <dgm:spPr/>
      <dgm:t>
        <a:bodyPr/>
        <a:lstStyle/>
        <a:p>
          <a:r>
            <a:rPr lang="en-US" dirty="0"/>
            <a:t>Possible</a:t>
          </a:r>
          <a:r>
            <a:rPr lang="en-US" baseline="0" dirty="0"/>
            <a:t> Impacts or Outcomes</a:t>
          </a:r>
          <a:endParaRPr lang="en-US" dirty="0"/>
        </a:p>
      </dgm:t>
    </dgm:pt>
    <dgm:pt modelId="{18BA5848-4D28-4878-98D0-6627678AB161}" type="sibTrans" cxnId="{87C2CCCD-2503-438C-8922-672436A9A51E}">
      <dgm:prSet/>
      <dgm:spPr/>
      <dgm:t>
        <a:bodyPr/>
        <a:lstStyle/>
        <a:p>
          <a:endParaRPr lang="en-US"/>
        </a:p>
      </dgm:t>
    </dgm:pt>
    <dgm:pt modelId="{6A082C22-5B54-4131-AEF5-F8B4CD621D35}" type="parTrans" cxnId="{87C2CCCD-2503-438C-8922-672436A9A51E}">
      <dgm:prSet/>
      <dgm:spPr/>
      <dgm:t>
        <a:bodyPr/>
        <a:lstStyle/>
        <a:p>
          <a:endParaRPr lang="en-US"/>
        </a:p>
      </dgm:t>
    </dgm:pt>
    <dgm:pt modelId="{BA270F43-0C36-4246-8BB8-6065D927DFD3}" type="pres">
      <dgm:prSet presAssocID="{AB08BA36-A16A-4C16-8F63-9AEE3FB76278}" presName="Name0" presStyleCnt="0">
        <dgm:presLayoutVars>
          <dgm:chMax/>
          <dgm:chPref/>
          <dgm:animLvl val="lvl"/>
        </dgm:presLayoutVars>
      </dgm:prSet>
      <dgm:spPr/>
    </dgm:pt>
    <dgm:pt modelId="{EB03F717-B943-4279-98BA-283BAEF4DE7D}" type="pres">
      <dgm:prSet presAssocID="{3E75349A-CDC7-4946-94A4-E34887B449BA}" presName="composite" presStyleCnt="0"/>
      <dgm:spPr/>
    </dgm:pt>
    <dgm:pt modelId="{2C8AEE9E-BFE2-4460-A03E-DE37A8060A7F}" type="pres">
      <dgm:prSet presAssocID="{3E75349A-CDC7-4946-94A4-E34887B449BA}" presName="Parent1" presStyleLbl="alignNode1" presStyleIdx="0" presStyleCnt="1" custLinFactY="-144829" custLinFactNeighborX="-16595" custLinFactNeighborY="-200000">
        <dgm:presLayoutVars>
          <dgm:chMax val="1"/>
          <dgm:chPref val="1"/>
          <dgm:bulletEnabled val="1"/>
        </dgm:presLayoutVars>
      </dgm:prSet>
      <dgm:spPr/>
    </dgm:pt>
    <dgm:pt modelId="{EC935223-1194-4869-BF02-80DE11D54BE4}" type="pres">
      <dgm:prSet presAssocID="{3E75349A-CDC7-4946-94A4-E34887B449BA}" presName="Childtext1" presStyleLbl="revTx" presStyleIdx="0" presStyleCnt="1">
        <dgm:presLayoutVars>
          <dgm:chMax val="0"/>
          <dgm:chPref val="0"/>
          <dgm:bulletEnabled/>
        </dgm:presLayoutVars>
      </dgm:prSet>
      <dgm:spPr/>
    </dgm:pt>
    <dgm:pt modelId="{81B2985B-7FFD-4521-8F0B-72C1C3905C25}" type="pres">
      <dgm:prSet presAssocID="{3E75349A-CDC7-4946-94A4-E34887B449BA}" presName="ConnectLine" presStyleLbl="sibTrans1D1" presStyleIdx="0" presStyleCnt="1"/>
      <dgm:spPr>
        <a:noFill/>
        <a:ln w="12700" cap="flat" cmpd="sng" algn="in">
          <a:solidFill>
            <a:schemeClr val="accent5">
              <a:hueOff val="0"/>
              <a:satOff val="0"/>
              <a:lumOff val="0"/>
              <a:alphaOff val="0"/>
            </a:schemeClr>
          </a:solidFill>
          <a:prstDash val="dash"/>
        </a:ln>
        <a:effectLst/>
      </dgm:spPr>
    </dgm:pt>
    <dgm:pt modelId="{9837C644-1D5F-432C-9F3E-EF47756A67FD}" type="pres">
      <dgm:prSet presAssocID="{3E75349A-CDC7-4946-94A4-E34887B449BA}" presName="ConnectLineEnd" presStyleLbl="node1" presStyleIdx="0" presStyleCnt="1"/>
      <dgm:spPr/>
    </dgm:pt>
    <dgm:pt modelId="{E2C7CDD2-F291-4486-BEF0-82A614420577}" type="pres">
      <dgm:prSet presAssocID="{3E75349A-CDC7-4946-94A4-E34887B449BA}" presName="EmptyPane" presStyleCnt="0"/>
      <dgm:spPr/>
    </dgm:pt>
  </dgm:ptLst>
  <dgm:cxnLst>
    <dgm:cxn modelId="{CABB6E27-D363-481F-A428-086D2D02957E}" type="presOf" srcId="{3E75349A-CDC7-4946-94A4-E34887B449BA}" destId="{2C8AEE9E-BFE2-4460-A03E-DE37A8060A7F}" srcOrd="0" destOrd="0" presId="urn:microsoft.com/office/officeart/2016/7/layout/HexagonTimeline"/>
    <dgm:cxn modelId="{F8DCE64F-0CDA-4F47-A51D-A37BFD6B9D59}" type="presOf" srcId="{AB08BA36-A16A-4C16-8F63-9AEE3FB76278}" destId="{BA270F43-0C36-4246-8BB8-6065D927DFD3}" srcOrd="0" destOrd="0" presId="urn:microsoft.com/office/officeart/2016/7/layout/HexagonTimeline"/>
    <dgm:cxn modelId="{87C2CCCD-2503-438C-8922-672436A9A51E}" srcId="{AB08BA36-A16A-4C16-8F63-9AEE3FB76278}" destId="{3E75349A-CDC7-4946-94A4-E34887B449BA}" srcOrd="0" destOrd="0" parTransId="{6A082C22-5B54-4131-AEF5-F8B4CD621D35}" sibTransId="{18BA5848-4D28-4878-98D0-6627678AB161}"/>
    <dgm:cxn modelId="{21E3C117-6143-4E72-B9C7-19933DD9661C}" type="presParOf" srcId="{BA270F43-0C36-4246-8BB8-6065D927DFD3}" destId="{EB03F717-B943-4279-98BA-283BAEF4DE7D}" srcOrd="0" destOrd="0" presId="urn:microsoft.com/office/officeart/2016/7/layout/HexagonTimeline"/>
    <dgm:cxn modelId="{A24E9C18-726F-4791-AC90-CAFE75DB031B}" type="presParOf" srcId="{EB03F717-B943-4279-98BA-283BAEF4DE7D}" destId="{2C8AEE9E-BFE2-4460-A03E-DE37A8060A7F}" srcOrd="0" destOrd="0" presId="urn:microsoft.com/office/officeart/2016/7/layout/HexagonTimeline"/>
    <dgm:cxn modelId="{5A386660-80A1-419C-A273-7373672921C5}" type="presParOf" srcId="{EB03F717-B943-4279-98BA-283BAEF4DE7D}" destId="{EC935223-1194-4869-BF02-80DE11D54BE4}" srcOrd="1" destOrd="0" presId="urn:microsoft.com/office/officeart/2016/7/layout/HexagonTimeline"/>
    <dgm:cxn modelId="{0B19423A-F21B-4C08-93D4-4644B9A38B72}" type="presParOf" srcId="{EB03F717-B943-4279-98BA-283BAEF4DE7D}" destId="{81B2985B-7FFD-4521-8F0B-72C1C3905C25}" srcOrd="2" destOrd="0" presId="urn:microsoft.com/office/officeart/2016/7/layout/HexagonTimeline"/>
    <dgm:cxn modelId="{A48170A3-086B-492B-9AB5-3D20AB4A6DA9}" type="presParOf" srcId="{EB03F717-B943-4279-98BA-283BAEF4DE7D}" destId="{9837C644-1D5F-432C-9F3E-EF47756A67FD}" srcOrd="3" destOrd="0" presId="urn:microsoft.com/office/officeart/2016/7/layout/HexagonTimeline"/>
    <dgm:cxn modelId="{2CC6D3AE-95F0-4C3D-9666-06A1B7788AE6}" type="presParOf" srcId="{EB03F717-B943-4279-98BA-283BAEF4DE7D}" destId="{E2C7CDD2-F291-4486-BEF0-82A614420577}" srcOrd="4" destOrd="0" presId="urn:microsoft.com/office/officeart/2016/7/layout/Hexagon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8AEE9E-BFE2-4460-A03E-DE37A8060A7F}">
      <dsp:nvSpPr>
        <dsp:cNvPr id="0" name=""/>
        <dsp:cNvSpPr/>
      </dsp:nvSpPr>
      <dsp:spPr>
        <a:xfrm>
          <a:off x="128192" y="148223"/>
          <a:ext cx="4498848" cy="678751"/>
        </a:xfrm>
        <a:prstGeom prst="rect">
          <a:avLst/>
        </a:prstGeom>
        <a:gradFill rotWithShape="0">
          <a:gsLst>
            <a:gs pos="0">
              <a:schemeClr val="accent5">
                <a:hueOff val="0"/>
                <a:satOff val="0"/>
                <a:lumOff val="0"/>
                <a:alphaOff val="0"/>
                <a:tint val="100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0000"/>
                <a:satMod val="120000"/>
                <a:lumMod val="99000"/>
              </a:schemeClr>
            </a:gs>
          </a:gsLst>
          <a:path path="circle">
            <a:fillToRect l="100000" t="100000" r="100000" b="100000"/>
          </a:path>
        </a:gradFill>
        <a:ln w="6350" cap="flat" cmpd="sng" algn="in">
          <a:solidFill>
            <a:schemeClr val="accent5">
              <a:hueOff val="0"/>
              <a:satOff val="0"/>
              <a:lumOff val="0"/>
              <a:alphaOff val="0"/>
            </a:schemeClr>
          </a:solidFill>
          <a:prstDash val="solid"/>
        </a:ln>
        <a:effectLst>
          <a:innerShdw blurRad="88900" dist="25400" dir="10800000">
            <a:srgbClr val="000000">
              <a:alpha val="25000"/>
            </a:srgbClr>
          </a:innerShdw>
          <a:outerShdw blurRad="25400" dist="25400" dir="5400000" rotWithShape="0">
            <a:srgbClr val="FFFFFF">
              <a:alpha val="10000"/>
            </a:srgbClr>
          </a:outerShdw>
        </a:effectLst>
      </dsp:spPr>
      <dsp:style>
        <a:lnRef idx="1">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889000">
            <a:lnSpc>
              <a:spcPct val="90000"/>
            </a:lnSpc>
            <a:spcBef>
              <a:spcPct val="0"/>
            </a:spcBef>
            <a:spcAft>
              <a:spcPct val="35000"/>
            </a:spcAft>
            <a:buNone/>
          </a:pPr>
          <a:r>
            <a:rPr lang="en-US" sz="2000" kern="1200" dirty="0"/>
            <a:t>Possible</a:t>
          </a:r>
          <a:r>
            <a:rPr lang="en-US" sz="2000" kern="1200" baseline="0" dirty="0"/>
            <a:t> Impacts or Outcomes</a:t>
          </a:r>
          <a:endParaRPr lang="en-US" sz="2000" kern="1200" dirty="0"/>
        </a:p>
      </dsp:txBody>
      <dsp:txXfrm>
        <a:off x="128192" y="148223"/>
        <a:ext cx="4498848" cy="678751"/>
      </dsp:txXfrm>
    </dsp:sp>
    <dsp:sp modelId="{EC935223-1194-4869-BF02-80DE11D54BE4}">
      <dsp:nvSpPr>
        <dsp:cNvPr id="0" name=""/>
        <dsp:cNvSpPr/>
      </dsp:nvSpPr>
      <dsp:spPr>
        <a:xfrm>
          <a:off x="-746583" y="-2340532"/>
          <a:ext cx="6248400" cy="1810004"/>
        </a:xfrm>
        <a:prstGeom prst="rect">
          <a:avLst/>
        </a:prstGeom>
        <a:noFill/>
        <a:ln>
          <a:noFill/>
        </a:ln>
        <a:effectLst/>
      </dsp:spPr>
      <dsp:style>
        <a:lnRef idx="0">
          <a:scrgbClr r="0" g="0" b="0"/>
        </a:lnRef>
        <a:fillRef idx="0">
          <a:scrgbClr r="0" g="0" b="0"/>
        </a:fillRef>
        <a:effectRef idx="0">
          <a:scrgbClr r="0" g="0" b="0"/>
        </a:effectRef>
        <a:fontRef idx="minor"/>
      </dsp:style>
    </dsp:sp>
    <dsp:sp modelId="{81B2985B-7FFD-4521-8F0B-72C1C3905C25}">
      <dsp:nvSpPr>
        <dsp:cNvPr id="0" name=""/>
        <dsp:cNvSpPr/>
      </dsp:nvSpPr>
      <dsp:spPr>
        <a:xfrm>
          <a:off x="2377616" y="-417402"/>
          <a:ext cx="0" cy="565626"/>
        </a:xfrm>
        <a:prstGeom prst="line">
          <a:avLst/>
        </a:prstGeom>
        <a:noFill/>
        <a:ln w="12700" cap="flat" cmpd="sng" algn="in">
          <a:solidFill>
            <a:schemeClr val="accent5">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9837C644-1D5F-432C-9F3E-EF47756A67FD}">
      <dsp:nvSpPr>
        <dsp:cNvPr id="0" name=""/>
        <dsp:cNvSpPr/>
      </dsp:nvSpPr>
      <dsp:spPr>
        <a:xfrm>
          <a:off x="2321053" y="-530528"/>
          <a:ext cx="113125" cy="113125"/>
        </a:xfrm>
        <a:prstGeom prst="rect">
          <a:avLst/>
        </a:prstGeom>
        <a:gradFill rotWithShape="0">
          <a:gsLst>
            <a:gs pos="0">
              <a:schemeClr val="accent5">
                <a:hueOff val="0"/>
                <a:satOff val="0"/>
                <a:lumOff val="0"/>
                <a:alphaOff val="0"/>
                <a:tint val="100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0000"/>
                <a:satMod val="120000"/>
                <a:lumMod val="99000"/>
              </a:schemeClr>
            </a:gs>
          </a:gsLst>
          <a:path path="circle">
            <a:fillToRect l="100000" t="100000" r="100000" b="100000"/>
          </a:path>
        </a:gradFill>
        <a:ln>
          <a:noFill/>
        </a:ln>
        <a:effectLst>
          <a:innerShdw blurRad="88900" dist="25400" dir="10800000">
            <a:srgbClr val="000000">
              <a:alpha val="25000"/>
            </a:srgbClr>
          </a:innerShdw>
          <a:outerShdw blurRad="25400" dist="25400" dir="5400000" rotWithShape="0">
            <a:srgbClr val="FFFFFF">
              <a:alpha val="10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HexagonTimeline">
  <dgm:title val="Hexagon Timeline"/>
  <dgm:desc val="Use to show a list of events in chronological order. An invisible box contains the description while the date is shown in hexagons, except for the first and last node where the date is shown in a home shape. It can display large amount of text with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1" val="20"/>
      <dgm:constr type="primFontSz" for="des" forName="Childtext1" val="20"/>
      <dgm:constr type="primFontSz" for="des" forName="Childtext1" refType="primFontSz" refFor="des" refForName="Parent1" op="lte"/>
      <dgm:constr type="w" for="ch" forName="composite" refType="w"/>
      <dgm:constr type="h" for="ch" forName="composite" refType="h"/>
      <dgm:constr type="w" for="ch" forName="spaceBetweenRectangles" refType="w" fact="0"/>
      <dgm:constr type="h" for="ch" forName="spaceBetweenRectangles" refType="h" fact="0"/>
      <dgm:constr type="primFontSz" for="des" forName="Parent1" op="equ"/>
      <dgm:constr type="primFontSz" for="des" forName="Childtext1" op="equ"/>
    </dgm:constrLst>
    <dgm:forEach name="nodesForEach" axis="ch" ptType="node">
      <dgm:layoutNode name="composite">
        <dgm:alg type="composite"/>
        <dgm:shape xmlns:r="http://schemas.openxmlformats.org/officeDocument/2006/relationships" r:blip="">
          <dgm:adjLst/>
        </dgm:shape>
        <dgm:choose name="casesForSnakingLogic">
          <dgm:if name="Name7" axis="self" ptType="node" func="posOdd" op="equ" val="1">
            <dgm:constrLst>
              <dgm:constr type="w" for="ch" forName="Parent1" refType="w" fact="0.72"/>
              <dgm:constr type="ctrY" for="ch" forName="Parent1" refType="h" fact="0.5"/>
              <dgm:constr type="h" for="ch" forName="Parent1" refType="h" fact="0.12"/>
              <dgm:constr type="l" for="ch" forName="Parent1" refType="w" fact="0.14"/>
              <dgm:constr type="w" for="ch" forName="Childtext1" refType="w"/>
              <dgm:constr type="h" for="ch" forName="Childtext1" refType="h" fact="0.32"/>
              <dgm:constr type="t" for="ch" forName="Childtext1" refType="h" fact="0"/>
              <dgm:constr type="w" for="ch" forName="ConnectLine"/>
              <dgm:constr type="h" for="ch" forName="ConnectLine" refType="h" fact="0.1"/>
              <dgm:constr type="b" for="ch" forName="ConnectLine" refType="t" refFor="ch" refForName="Parent1"/>
              <dgm:constr type="ctrX" for="ch" forName="ConnectLine" refType="w" fact="0.5"/>
              <dgm:constr type="w" for="ch" forName="ConnectLineEnd" refType="h" fact="0.02"/>
              <dgm:constr type="h" for="ch" forName="ConnectLineEnd" refType="h" fact="0.02"/>
              <dgm:constr type="b" for="ch" forName="ConnectLineEnd" refType="t" refFor="ch" refForName="ConnectLine"/>
              <dgm:constr type="ctrX" for="ch" forName="ConnectLineEnd" refType="ctrX" refFor="ch" refForName="ConnectLine"/>
              <dgm:constr type="w" for="ch" forName="EmptyPane" refType="w"/>
              <dgm:constr type="b" for="ch" forName="EmptyPane" refType="h"/>
              <dgm:constr type="h" for="ch" forName="EmptyPane" refType="h" fact="0.44"/>
            </dgm:constrLst>
          </dgm:if>
          <dgm:else name="Name8">
            <dgm:constrLst>
              <dgm:constr type="w" for="ch" forName="Parent1" refType="w" fact="0.72"/>
              <dgm:constr type="ctrY" for="ch" forName="Parent1" refType="h" fact="0.5"/>
              <dgm:constr type="h" for="ch" forName="Parent1" refType="h" fact="0.12"/>
              <dgm:constr type="l" for="ch" forName="Parent1" refType="w" fact="0.14"/>
              <dgm:constr type="w" for="ch" forName="Childtext1" refType="w"/>
              <dgm:constr type="h" for="ch" forName="Childtext1" refType="h" fact="0.32"/>
              <dgm:constr type="b" for="ch" forName="Childtext1" refType="h"/>
              <dgm:constr type="w" for="ch" forName="ConnectLine"/>
              <dgm:constr type="h" for="ch" forName="ConnectLine" refType="h" fact="0.1"/>
              <dgm:constr type="t" for="ch" forName="ConnectLine" refType="b" refFor="ch" refForName="Parent1"/>
              <dgm:constr type="ctrX" for="ch" forName="ConnectLine" refType="w" fact="0.5"/>
              <dgm:constr type="w" for="ch" forName="ConnectLineEnd" refType="h" fact="0.02"/>
              <dgm:constr type="h" for="ch" forName="ConnectLineEnd" refType="h" fact="0.02"/>
              <dgm:constr type="t" for="ch" forName="ConnectLineEnd" refType="b" refFor="ch" refForName="ConnectLine"/>
              <dgm:constr type="ctrX" for="ch" forName="ConnectLineEnd" refType="ctrX" refFor="ch" refForName="ConnectLine"/>
              <dgm:constr type="w" for="ch" forName="EmptyPane" refType="w"/>
              <dgm:constr type="h" for="ch" forName="EmptyPane" refType="h" fact="0.44"/>
            </dgm:constrLst>
          </dgm:else>
        </dgm:choose>
        <dgm:layoutNode name="Parent1" styleLbl="alignNode1">
          <dgm:varLst>
            <dgm:chMax val="1"/>
            <dgm:chPref val="1"/>
            <dgm:bulletEnabled val="1"/>
          </dgm:varLst>
          <dgm:alg type="tx"/>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ect" r:blip="">
                    <dgm:adjLst/>
                  </dgm:shape>
                </dgm:if>
                <dgm:else name="ifMoreThanOneNode">
                  <dgm:choose name="Name18">
                    <dgm:if name="Name19" func="var" arg="dir" op="equ" val="norm">
                      <dgm:shape xmlns:r="http://schemas.openxmlformats.org/officeDocument/2006/relationships" type="homePlate" r:blip="">
                        <dgm:adjLst>
                          <dgm:adj idx="1" val="0.4"/>
                        </dgm:adjLst>
                      </dgm:shape>
                    </dgm:if>
                    <dgm:else name="Name20">
                      <dgm:shape xmlns:r="http://schemas.openxmlformats.org/officeDocument/2006/relationships" rot="180" type="homePlate" r:blip="">
                        <dgm:adjLst>
                          <dgm:adj idx="1" val="0.4"/>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180" type="homePlate" r:blip="">
                        <dgm:adjLst>
                          <dgm:adj idx="1" val="0.4"/>
                        </dgm:adjLst>
                      </dgm:shape>
                    </dgm:if>
                    <dgm:else name="Name26">
                      <dgm:shape xmlns:r="http://schemas.openxmlformats.org/officeDocument/2006/relationships" type="homePlate" r:blip="">
                        <dgm:adjLst>
                          <dgm:adj idx="1" val="0.4"/>
                        </dgm:adjLst>
                      </dgm:shape>
                    </dgm:else>
                  </dgm:choose>
                </dgm:if>
                <dgm:else name="Name27">
                  <dgm:shape xmlns:r="http://schemas.openxmlformats.org/officeDocument/2006/relationships" type="hexagon" r:blip="">
                    <dgm:adjLst>
                      <dgm:adj idx="1" val="0.4"/>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moveWith="Parent1">
          <dgm:varLst>
            <dgm:chMax val="0"/>
            <dgm:chPref val="0"/>
            <dgm:bulletEnabled/>
          </dgm:varLst>
          <dgm:choose name="casesForTxtDirLogic1">
            <dgm:if name="Name77" axis="self" ptType="node" func="posOdd" op="equ" val="1">
              <dgm:alg type="tx">
                <dgm:param type="txAnchorVert" val="b"/>
                <dgm:param type="txAnchorHorz" val="ctr"/>
                <dgm:param type="parTxRTLAlign" val="ctr"/>
                <dgm:param type="parTxLTRAlign" val="ctr"/>
              </dgm:alg>
            </dgm:if>
            <dgm:else name="Name88">
              <dgm:alg type="tx">
                <dgm:param type="txAnchorVert" val="t"/>
                <dgm:param type="txAnchorHorz" val="ctr"/>
                <dgm:param type="parTxRTLAlign" val="ctr"/>
                <dgm:param type="parTxLTRAlign" val="ctr"/>
              </dgm:alg>
            </dgm:else>
          </dgm:choose>
          <dgm:shape xmlns:r="http://schemas.openxmlformats.org/officeDocument/2006/relationships" type="rect" r:blip="">
            <dgm:adjLst/>
          </dgm:shape>
          <dgm:constrLst>
            <dgm:constr type="lMarg"/>
            <dgm:constr type="rMarg"/>
            <dgm:constr type="tMarg" refType="primFontSz" fact="0.7"/>
            <dgm:constr type="bMarg" refType="primFontSz" fact="0.7"/>
          </dgm:constrLst>
          <dgm:presOf axis="ch" ptType="node"/>
          <dgm:ruleLst>
            <dgm:rule type="primFontSz" val="11" fact="NaN" max="NaN"/>
          </dgm:ruleLst>
        </dgm:layoutNode>
        <dgm:layoutNode name="ConnectLine" styleLbl="sibTrans1D1" moveWith="Parent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ConnectLineEnd" styleLbl="node1" moveWith="Parent1">
          <dgm:alg type="sp"/>
          <dgm:shape xmlns:r="http://schemas.openxmlformats.org/officeDocument/2006/relationships" type="rect" r:blip="">
            <dgm:adjLst/>
          </dgm:shape>
          <dgm:presOf/>
          <dgm:constrLst/>
        </dgm:layoutNode>
        <dgm:layoutNode name="EmptyPane" moveWith="Parent1">
          <dgm:alg type="sp"/>
          <dgm:shape xmlns:r="http://schemas.openxmlformats.org/officeDocument/2006/relationships" r:blip="">
            <dgm:adjLst/>
          </dgm:shape>
          <dgm:presOf/>
          <dgm:constrLst/>
        </dgm:layoutNode>
      </dgm:layoutNode>
      <dgm:forEach name="Name28" axis="followSib" ptType="sibTrans" cnt="1">
        <dgm:layoutNode name="spaceBetweenRectangles" styleLbl="fgAcc1">
          <dgm:alg type="conn">
            <dgm:param type="dim" val="1D"/>
            <dgm:param type="srcNode" val="Parent1"/>
            <dgm:param type="dstNode" val="Parent1"/>
            <dgm:param type="begPts" val="midR"/>
            <dgm:param type="endPts" val="midL"/>
            <dgm:param type="endSty" val="noArr"/>
          </dgm:alg>
          <dgm:shape xmlns:r="http://schemas.openxmlformats.org/officeDocument/2006/relationships" type="conn" r:blip="" zOrderOff="-2">
            <dgm:adjLst/>
          </dgm:shape>
          <dgm:presOf/>
          <dgm:constrLst>
            <dgm:constr type="connDi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F07771-3FAA-4D43-A059-9A7D838C2880}" type="datetimeFigureOut">
              <a:rPr lang="en-US" smtClean="0"/>
              <a:t>08/14/2019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B68C18-1BF1-F447-95ED-60EAAE35426E}" type="slidenum">
              <a:rPr lang="en-US" smtClean="0"/>
              <a:t>‹#›</a:t>
            </a:fld>
            <a:endParaRPr lang="en-US"/>
          </a:p>
        </p:txBody>
      </p:sp>
    </p:spTree>
    <p:extLst>
      <p:ext uri="{BB962C8B-B14F-4D97-AF65-F5344CB8AC3E}">
        <p14:creationId xmlns:p14="http://schemas.microsoft.com/office/powerpoint/2010/main" val="1391759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Ref idx="1001">
        <a:schemeClr val="bg2"/>
      </p:bgRef>
    </p:bg>
    <p:spTree>
      <p:nvGrpSpPr>
        <p:cNvPr id="1" name=""/>
        <p:cNvGrpSpPr/>
        <p:nvPr/>
      </p:nvGrpSpPr>
      <p:grpSpPr>
        <a:xfrm>
          <a:off x="0" y="0"/>
          <a:ext cx="0" cy="0"/>
          <a:chOff x="0" y="0"/>
          <a:chExt cx="0" cy="0"/>
        </a:xfrm>
      </p:grpSpPr>
      <p:sp>
        <p:nvSpPr>
          <p:cNvPr id="12" name="Freeform 6" title="Page Number Shape"/>
          <p:cNvSpPr/>
          <p:nvPr/>
        </p:nvSpPr>
        <p:spPr bwMode="auto">
          <a:xfrm>
            <a:off x="11784011" y="-1"/>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Title 1"/>
          <p:cNvSpPr>
            <a:spLocks noGrp="1"/>
          </p:cNvSpPr>
          <p:nvPr>
            <p:ph type="ctrTitle"/>
          </p:nvPr>
        </p:nvSpPr>
        <p:spPr>
          <a:xfrm>
            <a:off x="5747656" y="1264197"/>
            <a:ext cx="5670487" cy="4268965"/>
          </a:xfrm>
        </p:spPr>
        <p:txBody>
          <a:bodyPr anchor="ctr">
            <a:normAutofit/>
          </a:bodyPr>
          <a:lstStyle>
            <a:lvl1pPr algn="l">
              <a:lnSpc>
                <a:spcPct val="85000"/>
              </a:lnSpc>
              <a:defRPr sz="6000" cap="none" baseline="0">
                <a:solidFill>
                  <a:schemeClr val="tx2"/>
                </a:solidFill>
              </a:defRPr>
            </a:lvl1pPr>
          </a:lstStyle>
          <a:p>
            <a:r>
              <a:rPr lang="en-US" noProof="0"/>
              <a:t>Click to edit Master title style</a:t>
            </a:r>
          </a:p>
        </p:txBody>
      </p:sp>
      <p:sp>
        <p:nvSpPr>
          <p:cNvPr id="3" name="Subtitle 2"/>
          <p:cNvSpPr>
            <a:spLocks noGrp="1"/>
          </p:cNvSpPr>
          <p:nvPr>
            <p:ph type="subTitle" idx="1"/>
          </p:nvPr>
        </p:nvSpPr>
        <p:spPr>
          <a:xfrm>
            <a:off x="667666" y="4151085"/>
            <a:ext cx="4633806" cy="1591181"/>
          </a:xfrm>
        </p:spPr>
        <p:txBody>
          <a:bodyPr anchor="b">
            <a:noAutofit/>
          </a:bodyPr>
          <a:lstStyle>
            <a:lvl1pPr marL="0" indent="0" algn="r">
              <a:lnSpc>
                <a:spcPct val="100000"/>
              </a:lnSpc>
              <a:spcBef>
                <a:spcPts val="0"/>
              </a:spcBef>
              <a:buNone/>
              <a:defRPr sz="23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cxnSp>
        <p:nvCxnSpPr>
          <p:cNvPr id="9" name="Straight Connector 8" title="Verticle Rule Line"/>
          <p:cNvCxnSpPr>
            <a:cxnSpLocks/>
          </p:cNvCxnSpPr>
          <p:nvPr/>
        </p:nvCxnSpPr>
        <p:spPr>
          <a:xfrm>
            <a:off x="5524563" y="1115733"/>
            <a:ext cx="0" cy="4626534"/>
          </a:xfrm>
          <a:prstGeom prst="line">
            <a:avLst/>
          </a:prstGeom>
          <a:ln w="6350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Picture Placeholder 10">
            <a:extLst>
              <a:ext uri="{FF2B5EF4-FFF2-40B4-BE49-F238E27FC236}">
                <a16:creationId xmlns:a16="http://schemas.microsoft.com/office/drawing/2014/main" id="{137A75DA-C6FF-4420-94B9-E3338D1F9A04}"/>
              </a:ext>
            </a:extLst>
          </p:cNvPr>
          <p:cNvSpPr>
            <a:spLocks noGrp="1"/>
          </p:cNvSpPr>
          <p:nvPr>
            <p:ph type="pic" sz="quarter" idx="10" hasCustomPrompt="1"/>
          </p:nvPr>
        </p:nvSpPr>
        <p:spPr>
          <a:xfrm>
            <a:off x="2743615" y="1367500"/>
            <a:ext cx="2397795" cy="2397795"/>
          </a:xfrm>
          <a:prstGeom prst="ellipse">
            <a:avLst/>
          </a:prstGeom>
          <a:solidFill>
            <a:schemeClr val="bg1"/>
          </a:solidFill>
        </p:spPr>
        <p:txBody>
          <a:bodyPr anchor="ctr"/>
          <a:lstStyle>
            <a:lvl1pPr marL="0" indent="0" algn="ctr">
              <a:buNone/>
              <a:defRPr i="1"/>
            </a:lvl1pPr>
          </a:lstStyle>
          <a:p>
            <a:r>
              <a:rPr lang="en-US" noProof="0"/>
              <a:t>Insert Portrait Photo</a:t>
            </a:r>
          </a:p>
        </p:txBody>
      </p:sp>
    </p:spTree>
    <p:extLst>
      <p:ext uri="{BB962C8B-B14F-4D97-AF65-F5344CB8AC3E}">
        <p14:creationId xmlns:p14="http://schemas.microsoft.com/office/powerpoint/2010/main" val="182742633"/>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79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lvl1pPr>
              <a:defRPr>
                <a:solidFill>
                  <a:schemeClr val="bg1"/>
                </a:solidFill>
              </a:defRPr>
            </a:lvl1pPr>
          </a:lstStyle>
          <a:p>
            <a:r>
              <a:rPr lang="en-US" noProof="0"/>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fld id="{471D0754-1959-7F4F-A198-3F4710E170D8}" type="datetime1">
              <a:rPr lang="en-US" noProof="0" smtClean="0"/>
              <a:t>08/14/2019</a:t>
            </a:fld>
            <a:endParaRPr lang="en-US" noProof="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Content Placeholder 6">
            <a:extLst>
              <a:ext uri="{FF2B5EF4-FFF2-40B4-BE49-F238E27FC236}">
                <a16:creationId xmlns:a16="http://schemas.microsoft.com/office/drawing/2014/main" id="{FBC751F3-ABD6-4995-8494-4932D12ACE1B}"/>
              </a:ext>
            </a:extLst>
          </p:cNvPr>
          <p:cNvSpPr>
            <a:spLocks noGrp="1"/>
          </p:cNvSpPr>
          <p:nvPr>
            <p:ph sz="quarter" idx="19"/>
          </p:nvPr>
        </p:nvSpPr>
        <p:spPr>
          <a:xfrm>
            <a:off x="5326063" y="559678"/>
            <a:ext cx="6103937" cy="519183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875451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lvl1pPr>
              <a:defRPr>
                <a:solidFill>
                  <a:schemeClr val="bg1"/>
                </a:solidFill>
              </a:defRPr>
            </a:lvl1pPr>
          </a:lstStyle>
          <a:p>
            <a:r>
              <a:rPr lang="en-US" noProof="0"/>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fld id="{471D0754-1959-7F4F-A198-3F4710E170D8}" type="datetime1">
              <a:rPr lang="en-US" noProof="0" smtClean="0"/>
              <a:t>08/14/2019</a:t>
            </a:fld>
            <a:endParaRPr lang="en-US" noProof="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1466EC8C-C8BE-4149-A684-18CFF4574C18}"/>
              </a:ext>
            </a:extLst>
          </p:cNvPr>
          <p:cNvSpPr>
            <a:spLocks noGrp="1"/>
          </p:cNvSpPr>
          <p:nvPr>
            <p:ph type="pic" sz="quarter" idx="19"/>
          </p:nvPr>
        </p:nvSpPr>
        <p:spPr>
          <a:xfrm>
            <a:off x="5297488" y="559678"/>
            <a:ext cx="6132512" cy="5191835"/>
          </a:xfrm>
        </p:spPr>
        <p:txBody>
          <a:bodyPr anchor="ctr"/>
          <a:lstStyle>
            <a:lvl1pPr marL="0" indent="0" algn="ctr">
              <a:buNone/>
              <a:defRPr/>
            </a:lvl1pPr>
          </a:lstStyle>
          <a:p>
            <a:r>
              <a:rPr lang="en-US" noProof="0"/>
              <a:t>Click icon to add picture</a:t>
            </a:r>
          </a:p>
        </p:txBody>
      </p:sp>
    </p:spTree>
    <p:extLst>
      <p:ext uri="{BB962C8B-B14F-4D97-AF65-F5344CB8AC3E}">
        <p14:creationId xmlns:p14="http://schemas.microsoft.com/office/powerpoint/2010/main" val="368749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7"/>
            <a:ext cx="3833906" cy="5274923"/>
          </a:xfrm>
        </p:spPr>
        <p:txBody>
          <a:bodyPr anchor="b"/>
          <a:lstStyle>
            <a:lvl1pPr>
              <a:defRPr>
                <a:solidFill>
                  <a:schemeClr val="bg1"/>
                </a:solidFill>
              </a:defRPr>
            </a:lvl1pPr>
          </a:lstStyle>
          <a:p>
            <a:r>
              <a:rPr lang="en-US" noProof="0"/>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fld id="{471D0754-1959-7F4F-A198-3F4710E170D8}" type="datetime1">
              <a:rPr lang="en-US" noProof="0" smtClean="0"/>
              <a:t>08/14/2019</a:t>
            </a:fld>
            <a:endParaRPr lang="en-US" noProof="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4889D34E-DF9E-41B7-A5EC-B9D63999B3D0}"/>
              </a:ext>
            </a:extLst>
          </p:cNvPr>
          <p:cNvSpPr>
            <a:spLocks noGrp="1"/>
          </p:cNvSpPr>
          <p:nvPr>
            <p:ph idx="1"/>
          </p:nvPr>
        </p:nvSpPr>
        <p:spPr>
          <a:xfrm>
            <a:off x="5181600" y="559678"/>
            <a:ext cx="6172200" cy="561728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222617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Content Placeholder 2"/>
          <p:cNvSpPr>
            <a:spLocks noGrp="1"/>
          </p:cNvSpPr>
          <p:nvPr>
            <p:ph sz="half" idx="1"/>
          </p:nvPr>
        </p:nvSpPr>
        <p:spPr>
          <a:xfrm>
            <a:off x="5181600" y="540628"/>
            <a:ext cx="6248400" cy="2488946"/>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Content Placeholder 3"/>
          <p:cNvSpPr>
            <a:spLocks noGrp="1"/>
          </p:cNvSpPr>
          <p:nvPr>
            <p:ph sz="half" idx="2"/>
          </p:nvPr>
        </p:nvSpPr>
        <p:spPr>
          <a:xfrm>
            <a:off x="5181600" y="3712467"/>
            <a:ext cx="6248400" cy="248222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p:cNvSpPr>
            <a:spLocks noGrp="1"/>
          </p:cNvSpPr>
          <p:nvPr>
            <p:ph type="dt" sz="half" idx="10"/>
          </p:nvPr>
        </p:nvSpPr>
        <p:spPr/>
        <p:txBody>
          <a:bodyPr/>
          <a:lstStyle/>
          <a:p>
            <a:fld id="{F316E73E-FB98-2A42-974A-9CD83D46C100}" type="datetime1">
              <a:rPr lang="en-US" noProof="0" smtClean="0"/>
              <a:t>08/14/2019</a:t>
            </a:fld>
            <a:endParaRPr lang="en-US" noProof="0"/>
          </a:p>
        </p:txBody>
      </p:sp>
      <p:sp>
        <p:nvSpPr>
          <p:cNvPr id="6" name="Footer Placeholder 5"/>
          <p:cNvSpPr>
            <a:spLocks noGrp="1"/>
          </p:cNvSpPr>
          <p:nvPr>
            <p:ph type="ftr" sz="quarter" idx="11"/>
          </p:nvPr>
        </p:nvSpPr>
        <p:spPr/>
        <p:txBody>
          <a:bodyPr/>
          <a:lstStyle/>
          <a:p>
            <a:endParaRPr lang="en-US" noProof="0"/>
          </a:p>
        </p:txBody>
      </p:sp>
      <p:sp>
        <p:nvSpPr>
          <p:cNvPr id="7" name="Slide Number Placeholder 6"/>
          <p:cNvSpPr>
            <a:spLocks noGrp="1"/>
          </p:cNvSpPr>
          <p:nvPr>
            <p:ph type="sldNum" sz="quarter" idx="12"/>
          </p:nvPr>
        </p:nvSpPr>
        <p:spPr/>
        <p:txBody>
          <a:bodyPr/>
          <a:lstStyle/>
          <a:p>
            <a:fld id="{13D2E340-0663-474B-992C-9192B5C45E57}" type="slidenum">
              <a:rPr lang="en-US" noProof="0" smtClean="0"/>
              <a:t>‹#›</a:t>
            </a:fld>
            <a:endParaRPr lang="en-US" noProof="0"/>
          </a:p>
        </p:txBody>
      </p:sp>
    </p:spTree>
    <p:extLst>
      <p:ext uri="{BB962C8B-B14F-4D97-AF65-F5344CB8AC3E}">
        <p14:creationId xmlns:p14="http://schemas.microsoft.com/office/powerpoint/2010/main" val="2454302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557784"/>
            <a:ext cx="3831336" cy="4956048"/>
          </a:xfrm>
        </p:spPr>
        <p:txBody>
          <a:bodyPr/>
          <a:lstStyle/>
          <a:p>
            <a:r>
              <a:rPr lang="en-US" noProof="0"/>
              <a:t>Click to edit Master title style</a:t>
            </a:r>
          </a:p>
        </p:txBody>
      </p:sp>
      <p:sp>
        <p:nvSpPr>
          <p:cNvPr id="3" name="Text Placeholder 2"/>
          <p:cNvSpPr>
            <a:spLocks noGrp="1"/>
          </p:cNvSpPr>
          <p:nvPr>
            <p:ph type="body" idx="1"/>
          </p:nvPr>
        </p:nvSpPr>
        <p:spPr>
          <a:xfrm>
            <a:off x="5181600" y="558065"/>
            <a:ext cx="6245352" cy="914400"/>
          </a:xfrm>
        </p:spPr>
        <p:txBody>
          <a:bodyPr anchor="b">
            <a:normAutofit/>
          </a:bodyPr>
          <a:lstStyle>
            <a:lvl1pPr marL="0" indent="0">
              <a:lnSpc>
                <a:spcPct val="113000"/>
              </a:lnSpc>
              <a:spcBef>
                <a:spcPts val="0"/>
              </a:spcBef>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p:cNvSpPr>
            <a:spLocks noGrp="1"/>
          </p:cNvSpPr>
          <p:nvPr>
            <p:ph sz="half" idx="2"/>
          </p:nvPr>
        </p:nvSpPr>
        <p:spPr>
          <a:xfrm>
            <a:off x="5181600" y="1526671"/>
            <a:ext cx="6245352" cy="175564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p:cNvSpPr>
            <a:spLocks noGrp="1"/>
          </p:cNvSpPr>
          <p:nvPr>
            <p:ph type="body" sz="quarter" idx="3"/>
          </p:nvPr>
        </p:nvSpPr>
        <p:spPr>
          <a:xfrm>
            <a:off x="5181600" y="3700826"/>
            <a:ext cx="6248400" cy="914400"/>
          </a:xfrm>
        </p:spPr>
        <p:txBody>
          <a:bodyPr anchor="b">
            <a:normAutofit/>
          </a:bodyPr>
          <a:lstStyle>
            <a:lvl1pPr marL="0" indent="0">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p:cNvSpPr>
            <a:spLocks noGrp="1"/>
          </p:cNvSpPr>
          <p:nvPr>
            <p:ph sz="quarter" idx="4"/>
          </p:nvPr>
        </p:nvSpPr>
        <p:spPr>
          <a:xfrm>
            <a:off x="5181600" y="4669432"/>
            <a:ext cx="6245352" cy="175564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Date Placeholder 6"/>
          <p:cNvSpPr>
            <a:spLocks noGrp="1"/>
          </p:cNvSpPr>
          <p:nvPr>
            <p:ph type="dt" sz="half" idx="10"/>
          </p:nvPr>
        </p:nvSpPr>
        <p:spPr/>
        <p:txBody>
          <a:bodyPr/>
          <a:lstStyle/>
          <a:p>
            <a:fld id="{98A115EF-7A83-9842-815E-554E5DEB63CD}" type="datetime1">
              <a:rPr lang="en-US" noProof="0" smtClean="0"/>
              <a:t>08/14/2019</a:t>
            </a:fld>
            <a:endParaRPr lang="en-US" noProof="0"/>
          </a:p>
        </p:txBody>
      </p:sp>
      <p:sp>
        <p:nvSpPr>
          <p:cNvPr id="8" name="Footer Placeholder 7"/>
          <p:cNvSpPr>
            <a:spLocks noGrp="1"/>
          </p:cNvSpPr>
          <p:nvPr>
            <p:ph type="ftr" sz="quarter" idx="11"/>
          </p:nvPr>
        </p:nvSpPr>
        <p:spPr/>
        <p:txBody>
          <a:bodyPr/>
          <a:lstStyle/>
          <a:p>
            <a:endParaRPr lang="en-US" noProof="0"/>
          </a:p>
        </p:txBody>
      </p:sp>
      <p:sp>
        <p:nvSpPr>
          <p:cNvPr id="9" name="Slide Number Placeholder 8"/>
          <p:cNvSpPr>
            <a:spLocks noGrp="1"/>
          </p:cNvSpPr>
          <p:nvPr>
            <p:ph type="sldNum" sz="quarter" idx="12"/>
          </p:nvPr>
        </p:nvSpPr>
        <p:spPr/>
        <p:txBody>
          <a:bodyPr/>
          <a:lstStyle/>
          <a:p>
            <a:fld id="{13D2E340-0663-474B-992C-9192B5C45E57}" type="slidenum">
              <a:rPr lang="en-US" noProof="0" smtClean="0"/>
              <a:t>‹#›</a:t>
            </a:fld>
            <a:endParaRPr lang="en-US" noProof="0"/>
          </a:p>
        </p:txBody>
      </p:sp>
    </p:spTree>
    <p:extLst>
      <p:ext uri="{BB962C8B-B14F-4D97-AF65-F5344CB8AC3E}">
        <p14:creationId xmlns:p14="http://schemas.microsoft.com/office/powerpoint/2010/main" val="4277019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Date Placeholder 2"/>
          <p:cNvSpPr>
            <a:spLocks noGrp="1"/>
          </p:cNvSpPr>
          <p:nvPr>
            <p:ph type="dt" sz="half" idx="10"/>
          </p:nvPr>
        </p:nvSpPr>
        <p:spPr/>
        <p:txBody>
          <a:bodyPr/>
          <a:lstStyle/>
          <a:p>
            <a:fld id="{4BE097A0-4000-B744-87D8-18F42A934248}" type="datetime1">
              <a:rPr lang="en-US" noProof="0" smtClean="0"/>
              <a:t>08/14/2019</a:t>
            </a:fld>
            <a:endParaRPr lang="en-US" noProof="0"/>
          </a:p>
        </p:txBody>
      </p:sp>
      <p:sp>
        <p:nvSpPr>
          <p:cNvPr id="4" name="Footer Placeholder 3"/>
          <p:cNvSpPr>
            <a:spLocks noGrp="1"/>
          </p:cNvSpPr>
          <p:nvPr>
            <p:ph type="ftr" sz="quarter" idx="11"/>
          </p:nvPr>
        </p:nvSpPr>
        <p:spPr/>
        <p:txBody>
          <a:bodyPr/>
          <a:lstStyle/>
          <a:p>
            <a:endParaRPr lang="en-US" noProof="0"/>
          </a:p>
        </p:txBody>
      </p:sp>
      <p:sp>
        <p:nvSpPr>
          <p:cNvPr id="5" name="Slide Number Placeholder 4"/>
          <p:cNvSpPr>
            <a:spLocks noGrp="1"/>
          </p:cNvSpPr>
          <p:nvPr>
            <p:ph type="sldNum" sz="quarter" idx="12"/>
          </p:nvPr>
        </p:nvSpPr>
        <p:spPr/>
        <p:txBody>
          <a:bodyPr/>
          <a:lstStyle/>
          <a:p>
            <a:fld id="{13D2E340-0663-474B-992C-9192B5C45E57}" type="slidenum">
              <a:rPr lang="en-US" noProof="0" smtClean="0"/>
              <a:t>‹#›</a:t>
            </a:fld>
            <a:endParaRPr lang="en-US" noProof="0"/>
          </a:p>
        </p:txBody>
      </p:sp>
    </p:spTree>
    <p:extLst>
      <p:ext uri="{BB962C8B-B14F-4D97-AF65-F5344CB8AC3E}">
        <p14:creationId xmlns:p14="http://schemas.microsoft.com/office/powerpoint/2010/main" val="2043447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974EA9-4639-9B48-9E98-70455404EF00}" type="datetime1">
              <a:rPr lang="en-US" noProof="0" smtClean="0"/>
              <a:t>08/14/2019</a:t>
            </a:fld>
            <a:endParaRPr lang="en-US" noProof="0"/>
          </a:p>
        </p:txBody>
      </p:sp>
      <p:sp>
        <p:nvSpPr>
          <p:cNvPr id="3" name="Footer Placeholder 2"/>
          <p:cNvSpPr>
            <a:spLocks noGrp="1"/>
          </p:cNvSpPr>
          <p:nvPr>
            <p:ph type="ftr" sz="quarter" idx="11"/>
          </p:nvPr>
        </p:nvSpPr>
        <p:spPr/>
        <p:txBody>
          <a:bodyPr/>
          <a:lstStyle/>
          <a:p>
            <a:endParaRPr lang="en-US" noProof="0"/>
          </a:p>
        </p:txBody>
      </p:sp>
      <p:sp>
        <p:nvSpPr>
          <p:cNvPr id="4" name="Slide Number Placeholder 3"/>
          <p:cNvSpPr>
            <a:spLocks noGrp="1"/>
          </p:cNvSpPr>
          <p:nvPr>
            <p:ph type="sldNum" sz="quarter" idx="12"/>
          </p:nvPr>
        </p:nvSpPr>
        <p:spPr/>
        <p:txBody>
          <a:bodyPr/>
          <a:lstStyle/>
          <a:p>
            <a:fld id="{13D2E340-0663-474B-992C-9192B5C45E57}" type="slidenum">
              <a:rPr lang="en-US" noProof="0" smtClean="0"/>
              <a:t>‹#›</a:t>
            </a:fld>
            <a:endParaRPr lang="en-US" noProof="0"/>
          </a:p>
        </p:txBody>
      </p:sp>
    </p:spTree>
    <p:extLst>
      <p:ext uri="{BB962C8B-B14F-4D97-AF65-F5344CB8AC3E}">
        <p14:creationId xmlns:p14="http://schemas.microsoft.com/office/powerpoint/2010/main" val="823902382"/>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2565D1-06D8-4141-9B5F-95C29313C16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0" name="Text Placeholder 19">
            <a:extLst>
              <a:ext uri="{FF2B5EF4-FFF2-40B4-BE49-F238E27FC236}">
                <a16:creationId xmlns:a16="http://schemas.microsoft.com/office/drawing/2014/main" id="{04FBD4F5-432F-4C2D-A734-6CC48615FF21}"/>
              </a:ext>
            </a:extLst>
          </p:cNvPr>
          <p:cNvSpPr>
            <a:spLocks noGrp="1"/>
          </p:cNvSpPr>
          <p:nvPr>
            <p:ph type="body" sz="quarter" idx="18" hasCustomPrompt="1"/>
          </p:nvPr>
        </p:nvSpPr>
        <p:spPr>
          <a:xfrm>
            <a:off x="762000" y="2895600"/>
            <a:ext cx="3842550" cy="2855913"/>
          </a:xfrm>
        </p:spPr>
        <p:txBody>
          <a:bodyPr/>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sp>
        <p:nvSpPr>
          <p:cNvPr id="3" name="Content Placeholder 2"/>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10"/>
          </p:nvPr>
        </p:nvSpPr>
        <p:spPr/>
        <p:txBody>
          <a:bodyPr/>
          <a:lstStyle/>
          <a:p>
            <a:fld id="{C3BDDDD7-72ED-FC4E-8075-0107060235C5}" type="datetime1">
              <a:rPr lang="en-US" noProof="0" smtClean="0"/>
              <a:t>08/14/2019</a:t>
            </a:fld>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11" name="Title 1">
            <a:extLst>
              <a:ext uri="{FF2B5EF4-FFF2-40B4-BE49-F238E27FC236}">
                <a16:creationId xmlns:a16="http://schemas.microsoft.com/office/drawing/2014/main" id="{3837580B-9009-4524-B820-7ACB27BCBEB4}"/>
              </a:ext>
            </a:extLst>
          </p:cNvPr>
          <p:cNvSpPr>
            <a:spLocks noGrp="1"/>
          </p:cNvSpPr>
          <p:nvPr>
            <p:ph type="title"/>
          </p:nvPr>
        </p:nvSpPr>
        <p:spPr>
          <a:xfrm>
            <a:off x="762000" y="559678"/>
            <a:ext cx="3833906" cy="2221622"/>
          </a:xfrm>
        </p:spPr>
        <p:txBody>
          <a:bodyPr anchor="b"/>
          <a:lstStyle/>
          <a:p>
            <a:r>
              <a:rPr lang="en-US" noProof="0"/>
              <a:t>Click to edit Master title style</a:t>
            </a:r>
          </a:p>
        </p:txBody>
      </p:sp>
      <p:cxnSp>
        <p:nvCxnSpPr>
          <p:cNvPr id="12" name="Straight Connector 11" title="Horizontal Rule Line">
            <a:extLst>
              <a:ext uri="{FF2B5EF4-FFF2-40B4-BE49-F238E27FC236}">
                <a16:creationId xmlns:a16="http://schemas.microsoft.com/office/drawing/2014/main" id="{54F1A406-73A8-450C-B21C-AA9616F476C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7954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 Image / Icon Bullets Ligh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p>
            <a:r>
              <a:rPr lang="en-US" noProof="0"/>
              <a:t>Click to edit Master title style</a:t>
            </a:r>
          </a:p>
        </p:txBody>
      </p:sp>
      <p:sp>
        <p:nvSpPr>
          <p:cNvPr id="4" name="Date Placeholder 3"/>
          <p:cNvSpPr>
            <a:spLocks noGrp="1"/>
          </p:cNvSpPr>
          <p:nvPr>
            <p:ph type="dt" sz="half" idx="10"/>
          </p:nvPr>
        </p:nvSpPr>
        <p:spPr/>
        <p:txBody>
          <a:bodyPr/>
          <a:lstStyle/>
          <a:p>
            <a:fld id="{26B3D9D9-8B30-6A45-929D-0A0366E2E953}" type="datetime1">
              <a:rPr lang="en-US" noProof="0" smtClean="0"/>
              <a:t>08/14/2019</a:t>
            </a:fld>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id="{0CF91DE7-F23F-444D-B56E-B059EC98D983}"/>
              </a:ext>
            </a:extLst>
          </p:cNvPr>
          <p:cNvSpPr>
            <a:spLocks noGrp="1"/>
          </p:cNvSpPr>
          <p:nvPr>
            <p:ph idx="1" hasCustomPrompt="1"/>
          </p:nvPr>
        </p:nvSpPr>
        <p:spPr>
          <a:xfrm>
            <a:off x="5162550"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19" name="Text Placeholder 8">
            <a:extLst>
              <a:ext uri="{FF2B5EF4-FFF2-40B4-BE49-F238E27FC236}">
                <a16:creationId xmlns:a16="http://schemas.microsoft.com/office/drawing/2014/main" id="{DD8B7AFB-040F-4222-BF21-649EEB9B7663}"/>
              </a:ext>
            </a:extLst>
          </p:cNvPr>
          <p:cNvSpPr>
            <a:spLocks noGrp="1"/>
          </p:cNvSpPr>
          <p:nvPr>
            <p:ph type="body" sz="quarter" idx="13" hasCustomPrompt="1"/>
          </p:nvPr>
        </p:nvSpPr>
        <p:spPr>
          <a:xfrm>
            <a:off x="7295581"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2" name="Text Placeholder 10">
            <a:extLst>
              <a:ext uri="{FF2B5EF4-FFF2-40B4-BE49-F238E27FC236}">
                <a16:creationId xmlns:a16="http://schemas.microsoft.com/office/drawing/2014/main" id="{36C44B50-DCD8-4661-AE20-1744F5052F2B}"/>
              </a:ext>
            </a:extLst>
          </p:cNvPr>
          <p:cNvSpPr>
            <a:spLocks noGrp="1"/>
          </p:cNvSpPr>
          <p:nvPr>
            <p:ph type="body" sz="quarter" idx="14" hasCustomPrompt="1"/>
          </p:nvPr>
        </p:nvSpPr>
        <p:spPr>
          <a:xfrm>
            <a:off x="9428613"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3" name="Text Placeholder 6">
            <a:extLst>
              <a:ext uri="{FF2B5EF4-FFF2-40B4-BE49-F238E27FC236}">
                <a16:creationId xmlns:a16="http://schemas.microsoft.com/office/drawing/2014/main" id="{C0107EA4-5D36-4C90-97D0-F9F14116BDE7}"/>
              </a:ext>
            </a:extLst>
          </p:cNvPr>
          <p:cNvSpPr>
            <a:spLocks noGrp="1"/>
          </p:cNvSpPr>
          <p:nvPr>
            <p:ph type="body" sz="quarter" idx="19" hasCustomPrompt="1"/>
          </p:nvPr>
        </p:nvSpPr>
        <p:spPr>
          <a:xfrm>
            <a:off x="5162550" y="3429000"/>
            <a:ext cx="1944000" cy="2700000"/>
          </a:xfrm>
          <a:solidFill>
            <a:schemeClr val="bg1"/>
          </a:solidFill>
        </p:spPr>
        <p:txBody>
          <a:bodyPr lIns="0" tIns="1332000" rIns="0" bIns="0"/>
          <a:lstStyle>
            <a:lvl1pPr marL="0" indent="0" algn="ctr">
              <a:buNone/>
              <a:defRPr sz="1600">
                <a:solidFill>
                  <a:schemeClr val="tx1">
                    <a:lumMod val="85000"/>
                    <a:lumOff val="15000"/>
                  </a:schemeClr>
                </a:solidFill>
              </a:defRPr>
            </a:lvl1pPr>
          </a:lstStyle>
          <a:p>
            <a:pPr lvl="0"/>
            <a:r>
              <a:rPr lang="en-US" noProof="0"/>
              <a:t>Item Description</a:t>
            </a:r>
          </a:p>
        </p:txBody>
      </p:sp>
      <p:sp>
        <p:nvSpPr>
          <p:cNvPr id="24" name="Text Placeholder 15">
            <a:extLst>
              <a:ext uri="{FF2B5EF4-FFF2-40B4-BE49-F238E27FC236}">
                <a16:creationId xmlns:a16="http://schemas.microsoft.com/office/drawing/2014/main" id="{CB22D40E-097C-4007-9190-A37498065321}"/>
              </a:ext>
            </a:extLst>
          </p:cNvPr>
          <p:cNvSpPr>
            <a:spLocks noGrp="1"/>
          </p:cNvSpPr>
          <p:nvPr>
            <p:ph type="body" sz="quarter" idx="20" hasCustomPrompt="1"/>
          </p:nvPr>
        </p:nvSpPr>
        <p:spPr>
          <a:xfrm>
            <a:off x="7295356" y="3429000"/>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5" name="Text Placeholder 18">
            <a:extLst>
              <a:ext uri="{FF2B5EF4-FFF2-40B4-BE49-F238E27FC236}">
                <a16:creationId xmlns:a16="http://schemas.microsoft.com/office/drawing/2014/main" id="{D385A57E-D5E6-4E0A-BE4C-C1B40196AB2B}"/>
              </a:ext>
            </a:extLst>
          </p:cNvPr>
          <p:cNvSpPr>
            <a:spLocks noGrp="1"/>
          </p:cNvSpPr>
          <p:nvPr>
            <p:ph type="body" sz="quarter" idx="21" hasCustomPrompt="1"/>
          </p:nvPr>
        </p:nvSpPr>
        <p:spPr>
          <a:xfrm>
            <a:off x="9428163" y="3429000"/>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6" name="Picture Placeholder 22">
            <a:extLst>
              <a:ext uri="{FF2B5EF4-FFF2-40B4-BE49-F238E27FC236}">
                <a16:creationId xmlns:a16="http://schemas.microsoft.com/office/drawing/2014/main" id="{3D1BBD84-BA1A-4F7F-BD78-6D42162E33D5}"/>
              </a:ext>
            </a:extLst>
          </p:cNvPr>
          <p:cNvSpPr>
            <a:spLocks noGrp="1"/>
          </p:cNvSpPr>
          <p:nvPr>
            <p:ph type="pic" sz="quarter" idx="22" hasCustomPrompt="1"/>
          </p:nvPr>
        </p:nvSpPr>
        <p:spPr>
          <a:xfrm>
            <a:off x="5648550"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7" name="Picture Placeholder 24">
            <a:extLst>
              <a:ext uri="{FF2B5EF4-FFF2-40B4-BE49-F238E27FC236}">
                <a16:creationId xmlns:a16="http://schemas.microsoft.com/office/drawing/2014/main" id="{75DDD589-ADD5-491E-B180-F1FCDF9ED6A1}"/>
              </a:ext>
            </a:extLst>
          </p:cNvPr>
          <p:cNvSpPr>
            <a:spLocks noGrp="1"/>
          </p:cNvSpPr>
          <p:nvPr>
            <p:ph type="pic" sz="quarter" idx="23" hasCustomPrompt="1"/>
          </p:nvPr>
        </p:nvSpPr>
        <p:spPr>
          <a:xfrm>
            <a:off x="7781581"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8" name="Picture Placeholder 26">
            <a:extLst>
              <a:ext uri="{FF2B5EF4-FFF2-40B4-BE49-F238E27FC236}">
                <a16:creationId xmlns:a16="http://schemas.microsoft.com/office/drawing/2014/main" id="{BFFFDD99-5C1A-4C7C-8FA2-BEA3DB4BA884}"/>
              </a:ext>
            </a:extLst>
          </p:cNvPr>
          <p:cNvSpPr>
            <a:spLocks noGrp="1"/>
          </p:cNvSpPr>
          <p:nvPr>
            <p:ph type="pic" sz="quarter" idx="24" hasCustomPrompt="1"/>
          </p:nvPr>
        </p:nvSpPr>
        <p:spPr>
          <a:xfrm>
            <a:off x="9914613"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9" name="Picture Placeholder 30">
            <a:extLst>
              <a:ext uri="{FF2B5EF4-FFF2-40B4-BE49-F238E27FC236}">
                <a16:creationId xmlns:a16="http://schemas.microsoft.com/office/drawing/2014/main" id="{23C5456C-A352-4CF6-8671-B2572BAD518D}"/>
              </a:ext>
            </a:extLst>
          </p:cNvPr>
          <p:cNvSpPr>
            <a:spLocks noGrp="1"/>
          </p:cNvSpPr>
          <p:nvPr>
            <p:ph type="pic" sz="quarter" idx="25" hasCustomPrompt="1"/>
          </p:nvPr>
        </p:nvSpPr>
        <p:spPr>
          <a:xfrm>
            <a:off x="5648550"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0" name="Picture Placeholder 32">
            <a:extLst>
              <a:ext uri="{FF2B5EF4-FFF2-40B4-BE49-F238E27FC236}">
                <a16:creationId xmlns:a16="http://schemas.microsoft.com/office/drawing/2014/main" id="{C7C33AAD-B12F-4AA1-80BD-D7D3D1304B98}"/>
              </a:ext>
            </a:extLst>
          </p:cNvPr>
          <p:cNvSpPr>
            <a:spLocks noGrp="1"/>
          </p:cNvSpPr>
          <p:nvPr>
            <p:ph type="pic" sz="quarter" idx="26" hasCustomPrompt="1"/>
          </p:nvPr>
        </p:nvSpPr>
        <p:spPr>
          <a:xfrm>
            <a:off x="7781581"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1" name="Picture Placeholder 34">
            <a:extLst>
              <a:ext uri="{FF2B5EF4-FFF2-40B4-BE49-F238E27FC236}">
                <a16:creationId xmlns:a16="http://schemas.microsoft.com/office/drawing/2014/main" id="{E2951AF1-2CE3-48B5-9CF3-7488DCDF3299}"/>
              </a:ext>
            </a:extLst>
          </p:cNvPr>
          <p:cNvSpPr>
            <a:spLocks noGrp="1"/>
          </p:cNvSpPr>
          <p:nvPr>
            <p:ph type="pic" sz="quarter" idx="27" hasCustomPrompt="1"/>
          </p:nvPr>
        </p:nvSpPr>
        <p:spPr>
          <a:xfrm>
            <a:off x="9914613"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Tree>
    <p:extLst>
      <p:ext uri="{BB962C8B-B14F-4D97-AF65-F5344CB8AC3E}">
        <p14:creationId xmlns:p14="http://schemas.microsoft.com/office/powerpoint/2010/main" val="4187982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ed Bullets in a row">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p>
            <a:r>
              <a:rPr lang="en-US" noProof="0"/>
              <a:t>Click to edit Master title style</a:t>
            </a:r>
          </a:p>
        </p:txBody>
      </p:sp>
      <p:sp>
        <p:nvSpPr>
          <p:cNvPr id="3" name="Content Placeholder 2"/>
          <p:cNvSpPr>
            <a:spLocks noGrp="1"/>
          </p:cNvSpPr>
          <p:nvPr>
            <p:ph idx="1" hasCustomPrompt="1"/>
          </p:nvPr>
        </p:nvSpPr>
        <p:spPr>
          <a:xfrm>
            <a:off x="5162550" y="2019300"/>
            <a:ext cx="1944000" cy="2700000"/>
          </a:xfrm>
          <a:gradFill>
            <a:gsLst>
              <a:gs pos="0">
                <a:schemeClr val="accent1">
                  <a:lumMod val="20000"/>
                  <a:lumOff val="80000"/>
                </a:schemeClr>
              </a:gs>
              <a:gs pos="99000">
                <a:schemeClr val="accent1">
                  <a:lumMod val="20000"/>
                  <a:lumOff val="80000"/>
                </a:schemeClr>
              </a:gs>
              <a:gs pos="100000">
                <a:schemeClr val="accent1"/>
              </a:gs>
            </a:gsLst>
            <a:lin ang="5400000" scaled="1"/>
          </a:gradFill>
        </p:spPr>
        <p:txBody>
          <a:bodyPr lIns="0" tIns="1332000" rIns="0" bIns="0">
            <a:noAutofit/>
          </a:bodyPr>
          <a:lstStyle>
            <a:lvl1pPr marL="0" indent="0" algn="ctr">
              <a:buNone/>
              <a:defRPr sz="1600"/>
            </a:lvl1pPr>
          </a:lstStyle>
          <a:p>
            <a:pPr lvl="0"/>
            <a:r>
              <a:rPr lang="en-US" noProof="0"/>
              <a:t>Event Description</a:t>
            </a:r>
          </a:p>
        </p:txBody>
      </p:sp>
      <p:sp>
        <p:nvSpPr>
          <p:cNvPr id="4" name="Date Placeholder 3"/>
          <p:cNvSpPr>
            <a:spLocks noGrp="1"/>
          </p:cNvSpPr>
          <p:nvPr>
            <p:ph type="dt" sz="half" idx="10"/>
          </p:nvPr>
        </p:nvSpPr>
        <p:spPr/>
        <p:txBody>
          <a:bodyPr/>
          <a:lstStyle/>
          <a:p>
            <a:fld id="{54919B67-2563-3544-8019-B2D766585AE6}" type="datetime1">
              <a:rPr lang="en-US" noProof="0" smtClean="0"/>
              <a:t>08/14/2019</a:t>
            </a:fld>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9" name="Text Placeholder 8">
            <a:extLst>
              <a:ext uri="{FF2B5EF4-FFF2-40B4-BE49-F238E27FC236}">
                <a16:creationId xmlns:a16="http://schemas.microsoft.com/office/drawing/2014/main" id="{617748B7-E5B4-4481-8BBD-FA336F544D66}"/>
              </a:ext>
            </a:extLst>
          </p:cNvPr>
          <p:cNvSpPr>
            <a:spLocks noGrp="1"/>
          </p:cNvSpPr>
          <p:nvPr>
            <p:ph type="body" sz="quarter" idx="13" hasCustomPrompt="1"/>
          </p:nvPr>
        </p:nvSpPr>
        <p:spPr>
          <a:xfrm>
            <a:off x="7295806" y="2019300"/>
            <a:ext cx="1943100" cy="2700000"/>
          </a:xfrm>
          <a:gradFill>
            <a:gsLst>
              <a:gs pos="0">
                <a:schemeClr val="accent3">
                  <a:lumMod val="20000"/>
                  <a:lumOff val="80000"/>
                </a:schemeClr>
              </a:gs>
              <a:gs pos="99000">
                <a:schemeClr val="accent3">
                  <a:lumMod val="20000"/>
                  <a:lumOff val="80000"/>
                </a:schemeClr>
              </a:gs>
              <a:gs pos="100000">
                <a:schemeClr val="accent3"/>
              </a:gs>
            </a:gsLst>
            <a:lin ang="5400000" scaled="1"/>
          </a:gradFill>
        </p:spPr>
        <p:txBody>
          <a:bodyPr lIns="0" tIns="1332000" rIns="0" bIns="0">
            <a:noAutofit/>
          </a:bodyPr>
          <a:lstStyle>
            <a:lvl1pPr marL="0" indent="0" algn="ctr">
              <a:buNone/>
              <a:defRPr sz="1600"/>
            </a:lvl1pPr>
          </a:lstStyle>
          <a:p>
            <a:pPr lvl="0"/>
            <a:r>
              <a:rPr lang="en-US" noProof="0"/>
              <a:t>Event Description</a:t>
            </a:r>
          </a:p>
        </p:txBody>
      </p:sp>
      <p:sp>
        <p:nvSpPr>
          <p:cNvPr id="11" name="Text Placeholder 10">
            <a:extLst>
              <a:ext uri="{FF2B5EF4-FFF2-40B4-BE49-F238E27FC236}">
                <a16:creationId xmlns:a16="http://schemas.microsoft.com/office/drawing/2014/main" id="{47DBBB1B-8761-455D-AD09-0A48C1ED27E0}"/>
              </a:ext>
            </a:extLst>
          </p:cNvPr>
          <p:cNvSpPr>
            <a:spLocks noGrp="1"/>
          </p:cNvSpPr>
          <p:nvPr>
            <p:ph type="body" sz="quarter" idx="14" hasCustomPrompt="1"/>
          </p:nvPr>
        </p:nvSpPr>
        <p:spPr>
          <a:xfrm>
            <a:off x="9428163" y="2019300"/>
            <a:ext cx="1943100" cy="2700000"/>
          </a:xfrm>
          <a:gradFill>
            <a:gsLst>
              <a:gs pos="0">
                <a:schemeClr val="accent5">
                  <a:lumMod val="20000"/>
                  <a:lumOff val="80000"/>
                </a:schemeClr>
              </a:gs>
              <a:gs pos="99000">
                <a:schemeClr val="accent5">
                  <a:lumMod val="20000"/>
                  <a:lumOff val="80000"/>
                </a:schemeClr>
              </a:gs>
              <a:gs pos="100000">
                <a:schemeClr val="accent5"/>
              </a:gs>
            </a:gsLst>
            <a:lin ang="5400000" scaled="1"/>
          </a:gradFill>
        </p:spPr>
        <p:txBody>
          <a:bodyPr lIns="0" tIns="1332000" rIns="0" bIns="0">
            <a:noAutofit/>
          </a:bodyPr>
          <a:lstStyle>
            <a:lvl1pPr marL="0" indent="0" algn="ctr">
              <a:buNone/>
              <a:defRPr sz="1600"/>
            </a:lvl1pPr>
          </a:lstStyle>
          <a:p>
            <a:pPr lvl="0"/>
            <a:r>
              <a:rPr lang="en-US" noProof="0"/>
              <a:t>Event Description</a:t>
            </a:r>
          </a:p>
        </p:txBody>
      </p:sp>
      <p:sp>
        <p:nvSpPr>
          <p:cNvPr id="13" name="Text Placeholder 12">
            <a:extLst>
              <a:ext uri="{FF2B5EF4-FFF2-40B4-BE49-F238E27FC236}">
                <a16:creationId xmlns:a16="http://schemas.microsoft.com/office/drawing/2014/main" id="{701A7388-8628-470F-82E9-729C86AAFDC5}"/>
              </a:ext>
            </a:extLst>
          </p:cNvPr>
          <p:cNvSpPr>
            <a:spLocks noGrp="1"/>
          </p:cNvSpPr>
          <p:nvPr>
            <p:ph type="body" sz="quarter" idx="15" hasCustomPrompt="1"/>
          </p:nvPr>
        </p:nvSpPr>
        <p:spPr>
          <a:xfrm>
            <a:off x="5720550" y="2324100"/>
            <a:ext cx="828000" cy="828000"/>
          </a:xfrm>
          <a:prstGeom prst="ellipse">
            <a:avLst/>
          </a:prstGeom>
          <a:solidFill>
            <a:schemeClr val="tx1">
              <a:lumMod val="85000"/>
              <a:lumOff val="15000"/>
            </a:schemeClr>
          </a:solidFill>
        </p:spPr>
        <p:txBody>
          <a:bodyPr lIns="0" tIns="0" rIns="0" bIns="0" anchor="ctr">
            <a:noAutofit/>
          </a:bodyPr>
          <a:lstStyle>
            <a:lvl1pPr marL="0" indent="0" algn="ctr">
              <a:lnSpc>
                <a:spcPct val="100000"/>
              </a:lnSpc>
              <a:buNone/>
              <a:defRPr sz="2000" i="1">
                <a:solidFill>
                  <a:schemeClr val="bg1"/>
                </a:solidFill>
                <a:latin typeface="+mj-lt"/>
              </a:defRPr>
            </a:lvl1pPr>
          </a:lstStyle>
          <a:p>
            <a:pPr lvl="0"/>
            <a:r>
              <a:rPr lang="en-US" noProof="0"/>
              <a:t>1</a:t>
            </a:r>
          </a:p>
        </p:txBody>
      </p:sp>
      <p:sp>
        <p:nvSpPr>
          <p:cNvPr id="15" name="Text Placeholder 14">
            <a:extLst>
              <a:ext uri="{FF2B5EF4-FFF2-40B4-BE49-F238E27FC236}">
                <a16:creationId xmlns:a16="http://schemas.microsoft.com/office/drawing/2014/main" id="{CAE5D4FA-2556-4640-8793-063247AA272E}"/>
              </a:ext>
            </a:extLst>
          </p:cNvPr>
          <p:cNvSpPr>
            <a:spLocks noGrp="1"/>
          </p:cNvSpPr>
          <p:nvPr>
            <p:ph type="body" sz="quarter" idx="16" hasCustomPrompt="1"/>
          </p:nvPr>
        </p:nvSpPr>
        <p:spPr>
          <a:xfrm>
            <a:off x="7853356" y="2324100"/>
            <a:ext cx="828000" cy="828000"/>
          </a:xfrm>
          <a:prstGeom prst="ellipse">
            <a:avLst/>
          </a:prstGeom>
          <a:solidFill>
            <a:schemeClr val="tx1">
              <a:lumMod val="85000"/>
              <a:lumOff val="15000"/>
            </a:schemeClr>
          </a:solidFill>
        </p:spPr>
        <p:txBody>
          <a:bodyPr lIns="0" tIns="0" rIns="0" bIns="0" anchor="ctr"/>
          <a:lstStyle>
            <a:lvl1pPr marL="0" indent="0" algn="ctr">
              <a:buNone/>
              <a:defRPr i="1">
                <a:solidFill>
                  <a:schemeClr val="bg1"/>
                </a:solidFill>
                <a:latin typeface="+mj-lt"/>
              </a:defRPr>
            </a:lvl1pPr>
          </a:lstStyle>
          <a:p>
            <a:pPr lvl="0"/>
            <a:r>
              <a:rPr lang="en-US" noProof="0"/>
              <a:t>2</a:t>
            </a:r>
          </a:p>
        </p:txBody>
      </p:sp>
      <p:sp>
        <p:nvSpPr>
          <p:cNvPr id="17" name="Text Placeholder 16">
            <a:extLst>
              <a:ext uri="{FF2B5EF4-FFF2-40B4-BE49-F238E27FC236}">
                <a16:creationId xmlns:a16="http://schemas.microsoft.com/office/drawing/2014/main" id="{8379251E-EDF2-4AC5-AB5B-C1FD66A9D6F3}"/>
              </a:ext>
            </a:extLst>
          </p:cNvPr>
          <p:cNvSpPr>
            <a:spLocks noGrp="1"/>
          </p:cNvSpPr>
          <p:nvPr>
            <p:ph type="body" sz="quarter" idx="17" hasCustomPrompt="1"/>
          </p:nvPr>
        </p:nvSpPr>
        <p:spPr>
          <a:xfrm>
            <a:off x="9985713" y="2324100"/>
            <a:ext cx="828000" cy="828000"/>
          </a:xfrm>
          <a:prstGeom prst="ellipse">
            <a:avLst/>
          </a:prstGeom>
          <a:solidFill>
            <a:schemeClr val="tx1">
              <a:lumMod val="85000"/>
              <a:lumOff val="15000"/>
            </a:schemeClr>
          </a:solidFill>
        </p:spPr>
        <p:txBody>
          <a:bodyPr lIns="0" tIns="0" rIns="0" bIns="0" anchor="ctr"/>
          <a:lstStyle>
            <a:lvl1pPr marL="0" indent="0" algn="ctr">
              <a:buNone/>
              <a:defRPr i="1">
                <a:solidFill>
                  <a:schemeClr val="bg1"/>
                </a:solidFill>
                <a:latin typeface="+mj-lt"/>
              </a:defRPr>
            </a:lvl1pPr>
          </a:lstStyle>
          <a:p>
            <a:pPr lvl="0"/>
            <a:r>
              <a:rPr lang="en-US" noProof="0"/>
              <a:t>3</a:t>
            </a:r>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316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lvl1pPr>
              <a:defRPr>
                <a:solidFill>
                  <a:schemeClr val="bg1"/>
                </a:solidFill>
              </a:defRPr>
            </a:lvl1pPr>
          </a:lstStyle>
          <a:p>
            <a:r>
              <a:rPr lang="en-US" noProof="0"/>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fld id="{471D0754-1959-7F4F-A198-3F4710E170D8}" type="datetime1">
              <a:rPr lang="en-US" noProof="0" smtClean="0"/>
              <a:t>08/14/2019</a:t>
            </a:fld>
            <a:endParaRPr lang="en-US" noProof="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3914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 Image / Icon Bullets">
    <p:bg>
      <p:bgPr>
        <a:solidFill>
          <a:schemeClr val="bg2"/>
        </a:solidFill>
        <a:effectLst/>
      </p:bgPr>
    </p:bg>
    <p:spTree>
      <p:nvGrpSpPr>
        <p:cNvPr id="1" name=""/>
        <p:cNvGrpSpPr/>
        <p:nvPr/>
      </p:nvGrpSpPr>
      <p:grpSpPr>
        <a:xfrm>
          <a:off x="0" y="0"/>
          <a:ext cx="0" cy="0"/>
          <a:chOff x="0" y="0"/>
          <a:chExt cx="0" cy="0"/>
        </a:xfrm>
      </p:grpSpPr>
      <p:sp>
        <p:nvSpPr>
          <p:cNvPr id="9" name="Freeform 6" title="Page Number Shape">
            <a:extLst>
              <a:ext uri="{FF2B5EF4-FFF2-40B4-BE49-F238E27FC236}">
                <a16:creationId xmlns:a16="http://schemas.microsoft.com/office/drawing/2014/main" id="{4C028BF1-8F7F-4E8E-9D47-05D46323E336}"/>
              </a:ext>
            </a:extLst>
          </p:cNvPr>
          <p:cNvSpPr/>
          <p:nvPr userDrawn="1"/>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solidFill>
          <a:ln w="0">
            <a:noFill/>
            <a:prstDash val="solid"/>
            <a:round/>
            <a:headEnd/>
            <a:tailEnd/>
          </a:ln>
        </p:spPr>
      </p:sp>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p:nvPr>
        </p:nvSpPr>
        <p:spPr>
          <a:xfrm>
            <a:off x="762000" y="559678"/>
            <a:ext cx="3833906" cy="2221622"/>
          </a:xfrm>
        </p:spPr>
        <p:txBody>
          <a:bodyPr anchor="b"/>
          <a:lstStyle>
            <a:lvl1pPr>
              <a:defRPr>
                <a:solidFill>
                  <a:schemeClr val="bg1"/>
                </a:solidFill>
              </a:defRPr>
            </a:lvl1pPr>
          </a:lstStyle>
          <a:p>
            <a:r>
              <a:rPr lang="en-US" noProof="0"/>
              <a:t>Click to edit Master title style</a:t>
            </a:r>
          </a:p>
        </p:txBody>
      </p:sp>
      <p:sp>
        <p:nvSpPr>
          <p:cNvPr id="4" name="Date Placeholder 3"/>
          <p:cNvSpPr>
            <a:spLocks noGrp="1"/>
          </p:cNvSpPr>
          <p:nvPr>
            <p:ph type="dt" sz="half" idx="10"/>
          </p:nvPr>
        </p:nvSpPr>
        <p:spPr/>
        <p:txBody>
          <a:bodyPr/>
          <a:lstStyle>
            <a:lvl1pPr>
              <a:defRPr>
                <a:solidFill>
                  <a:schemeClr val="bg1"/>
                </a:solidFill>
              </a:defRPr>
            </a:lvl1pPr>
          </a:lstStyle>
          <a:p>
            <a:fld id="{F8F1C92E-34EF-7443-98EE-55EB64C2F5FD}" type="datetime1">
              <a:rPr lang="en-US" noProof="0" smtClean="0"/>
              <a:t>08/14/2019</a:t>
            </a:fld>
            <a:endParaRPr lang="en-US" noProof="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2895600"/>
            <a:ext cx="3842550" cy="2855913"/>
          </a:xfrm>
        </p:spPr>
        <p:txBody>
          <a:bodyPr/>
          <a:lstStyle>
            <a:lvl1pPr marL="0" indent="0" algn="r">
              <a:buNone/>
              <a:defRPr>
                <a:solidFill>
                  <a:schemeClr val="bg1"/>
                </a:solidFill>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5D7203A2-76F7-4D98-BFEB-C48DDC3E5C6C}"/>
              </a:ext>
            </a:extLst>
          </p:cNvPr>
          <p:cNvSpPr>
            <a:spLocks noGrp="1"/>
          </p:cNvSpPr>
          <p:nvPr>
            <p:ph idx="1" hasCustomPrompt="1"/>
          </p:nvPr>
        </p:nvSpPr>
        <p:spPr>
          <a:xfrm>
            <a:off x="5162550"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11" name="Text Placeholder 8">
            <a:extLst>
              <a:ext uri="{FF2B5EF4-FFF2-40B4-BE49-F238E27FC236}">
                <a16:creationId xmlns:a16="http://schemas.microsoft.com/office/drawing/2014/main" id="{333FF03C-99D8-472E-A74F-87D3B5A5696D}"/>
              </a:ext>
            </a:extLst>
          </p:cNvPr>
          <p:cNvSpPr>
            <a:spLocks noGrp="1"/>
          </p:cNvSpPr>
          <p:nvPr>
            <p:ph type="body" sz="quarter" idx="13" hasCustomPrompt="1"/>
          </p:nvPr>
        </p:nvSpPr>
        <p:spPr>
          <a:xfrm>
            <a:off x="7295581"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12" name="Text Placeholder 10">
            <a:extLst>
              <a:ext uri="{FF2B5EF4-FFF2-40B4-BE49-F238E27FC236}">
                <a16:creationId xmlns:a16="http://schemas.microsoft.com/office/drawing/2014/main" id="{982C482D-2EED-4942-A5D4-D8A794C2486A}"/>
              </a:ext>
            </a:extLst>
          </p:cNvPr>
          <p:cNvSpPr>
            <a:spLocks noGrp="1"/>
          </p:cNvSpPr>
          <p:nvPr>
            <p:ph type="body" sz="quarter" idx="14" hasCustomPrompt="1"/>
          </p:nvPr>
        </p:nvSpPr>
        <p:spPr>
          <a:xfrm>
            <a:off x="9428613" y="559678"/>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7" name="Text Placeholder 6">
            <a:extLst>
              <a:ext uri="{FF2B5EF4-FFF2-40B4-BE49-F238E27FC236}">
                <a16:creationId xmlns:a16="http://schemas.microsoft.com/office/drawing/2014/main" id="{51D4C5CB-E26D-42D3-B242-792D37C5074D}"/>
              </a:ext>
            </a:extLst>
          </p:cNvPr>
          <p:cNvSpPr>
            <a:spLocks noGrp="1"/>
          </p:cNvSpPr>
          <p:nvPr>
            <p:ph type="body" sz="quarter" idx="19" hasCustomPrompt="1"/>
          </p:nvPr>
        </p:nvSpPr>
        <p:spPr>
          <a:xfrm>
            <a:off x="5162550" y="3429000"/>
            <a:ext cx="1944000" cy="2700000"/>
          </a:xfrm>
          <a:solidFill>
            <a:schemeClr val="bg1"/>
          </a:solidFill>
        </p:spPr>
        <p:txBody>
          <a:bodyPr lIns="0" tIns="1332000" rIns="0" bIns="0"/>
          <a:lstStyle>
            <a:lvl1pPr marL="0" indent="0" algn="ctr">
              <a:buNone/>
              <a:defRPr sz="1600">
                <a:solidFill>
                  <a:schemeClr val="tx1">
                    <a:lumMod val="85000"/>
                    <a:lumOff val="15000"/>
                  </a:schemeClr>
                </a:solidFill>
              </a:defRPr>
            </a:lvl1pPr>
          </a:lstStyle>
          <a:p>
            <a:pPr lvl="0"/>
            <a:r>
              <a:rPr lang="en-US" noProof="0"/>
              <a:t>Item Description</a:t>
            </a:r>
          </a:p>
        </p:txBody>
      </p:sp>
      <p:sp>
        <p:nvSpPr>
          <p:cNvPr id="16" name="Text Placeholder 15">
            <a:extLst>
              <a:ext uri="{FF2B5EF4-FFF2-40B4-BE49-F238E27FC236}">
                <a16:creationId xmlns:a16="http://schemas.microsoft.com/office/drawing/2014/main" id="{8F1F9D8C-5E2A-414E-9E1D-AB7DF4824DB3}"/>
              </a:ext>
            </a:extLst>
          </p:cNvPr>
          <p:cNvSpPr>
            <a:spLocks noGrp="1"/>
          </p:cNvSpPr>
          <p:nvPr>
            <p:ph type="body" sz="quarter" idx="20" hasCustomPrompt="1"/>
          </p:nvPr>
        </p:nvSpPr>
        <p:spPr>
          <a:xfrm>
            <a:off x="7295356" y="3429000"/>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19" name="Text Placeholder 18">
            <a:extLst>
              <a:ext uri="{FF2B5EF4-FFF2-40B4-BE49-F238E27FC236}">
                <a16:creationId xmlns:a16="http://schemas.microsoft.com/office/drawing/2014/main" id="{571AC612-4E8C-42E2-88EB-DB98E2791D0C}"/>
              </a:ext>
            </a:extLst>
          </p:cNvPr>
          <p:cNvSpPr>
            <a:spLocks noGrp="1"/>
          </p:cNvSpPr>
          <p:nvPr>
            <p:ph type="body" sz="quarter" idx="21" hasCustomPrompt="1"/>
          </p:nvPr>
        </p:nvSpPr>
        <p:spPr>
          <a:xfrm>
            <a:off x="9428163" y="3429000"/>
            <a:ext cx="1944000" cy="2700000"/>
          </a:xfrm>
          <a:solidFill>
            <a:schemeClr val="bg1"/>
          </a:solidFill>
        </p:spPr>
        <p:txBody>
          <a:bodyPr lIns="0" tIns="1332000" rIns="0" bIns="0">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3" name="Picture Placeholder 22">
            <a:extLst>
              <a:ext uri="{FF2B5EF4-FFF2-40B4-BE49-F238E27FC236}">
                <a16:creationId xmlns:a16="http://schemas.microsoft.com/office/drawing/2014/main" id="{2AA95DF8-549D-4CA3-8E1A-D2DEB8CF4608}"/>
              </a:ext>
            </a:extLst>
          </p:cNvPr>
          <p:cNvSpPr>
            <a:spLocks noGrp="1"/>
          </p:cNvSpPr>
          <p:nvPr>
            <p:ph type="pic" sz="quarter" idx="22" hasCustomPrompt="1"/>
          </p:nvPr>
        </p:nvSpPr>
        <p:spPr>
          <a:xfrm>
            <a:off x="5648550"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5" name="Picture Placeholder 24">
            <a:extLst>
              <a:ext uri="{FF2B5EF4-FFF2-40B4-BE49-F238E27FC236}">
                <a16:creationId xmlns:a16="http://schemas.microsoft.com/office/drawing/2014/main" id="{AA78BAAC-8764-4AFE-9AC1-DF47930B46EB}"/>
              </a:ext>
            </a:extLst>
          </p:cNvPr>
          <p:cNvSpPr>
            <a:spLocks noGrp="1"/>
          </p:cNvSpPr>
          <p:nvPr>
            <p:ph type="pic" sz="quarter" idx="23" hasCustomPrompt="1"/>
          </p:nvPr>
        </p:nvSpPr>
        <p:spPr>
          <a:xfrm>
            <a:off x="7781581"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7" name="Picture Placeholder 26">
            <a:extLst>
              <a:ext uri="{FF2B5EF4-FFF2-40B4-BE49-F238E27FC236}">
                <a16:creationId xmlns:a16="http://schemas.microsoft.com/office/drawing/2014/main" id="{88491EA9-E431-4D48-BD30-3BA8FACC97F2}"/>
              </a:ext>
            </a:extLst>
          </p:cNvPr>
          <p:cNvSpPr>
            <a:spLocks noGrp="1"/>
          </p:cNvSpPr>
          <p:nvPr>
            <p:ph type="pic" sz="quarter" idx="24" hasCustomPrompt="1"/>
          </p:nvPr>
        </p:nvSpPr>
        <p:spPr>
          <a:xfrm>
            <a:off x="9914613" y="729000"/>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1" name="Picture Placeholder 30">
            <a:extLst>
              <a:ext uri="{FF2B5EF4-FFF2-40B4-BE49-F238E27FC236}">
                <a16:creationId xmlns:a16="http://schemas.microsoft.com/office/drawing/2014/main" id="{130F713C-752D-4C1A-89AB-638A7DAF60A8}"/>
              </a:ext>
            </a:extLst>
          </p:cNvPr>
          <p:cNvSpPr>
            <a:spLocks noGrp="1"/>
          </p:cNvSpPr>
          <p:nvPr>
            <p:ph type="pic" sz="quarter" idx="25" hasCustomPrompt="1"/>
          </p:nvPr>
        </p:nvSpPr>
        <p:spPr>
          <a:xfrm>
            <a:off x="5648550"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3" name="Picture Placeholder 32">
            <a:extLst>
              <a:ext uri="{FF2B5EF4-FFF2-40B4-BE49-F238E27FC236}">
                <a16:creationId xmlns:a16="http://schemas.microsoft.com/office/drawing/2014/main" id="{EDF00299-5001-4927-B344-D4AE0D5F0393}"/>
              </a:ext>
            </a:extLst>
          </p:cNvPr>
          <p:cNvSpPr>
            <a:spLocks noGrp="1"/>
          </p:cNvSpPr>
          <p:nvPr>
            <p:ph type="pic" sz="quarter" idx="26" hasCustomPrompt="1"/>
          </p:nvPr>
        </p:nvSpPr>
        <p:spPr>
          <a:xfrm>
            <a:off x="7781581"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5" name="Picture Placeholder 34">
            <a:extLst>
              <a:ext uri="{FF2B5EF4-FFF2-40B4-BE49-F238E27FC236}">
                <a16:creationId xmlns:a16="http://schemas.microsoft.com/office/drawing/2014/main" id="{4CBE51A8-3BCA-490E-93CB-B70BBCCD9671}"/>
              </a:ext>
            </a:extLst>
          </p:cNvPr>
          <p:cNvSpPr>
            <a:spLocks noGrp="1"/>
          </p:cNvSpPr>
          <p:nvPr>
            <p:ph type="pic" sz="quarter" idx="27" hasCustomPrompt="1"/>
          </p:nvPr>
        </p:nvSpPr>
        <p:spPr>
          <a:xfrm>
            <a:off x="9914613" y="3598323"/>
            <a:ext cx="972000" cy="972000"/>
          </a:xfrm>
          <a:prstGeom prst="ellipse">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Tree>
    <p:extLst>
      <p:ext uri="{BB962C8B-B14F-4D97-AF65-F5344CB8AC3E}">
        <p14:creationId xmlns:p14="http://schemas.microsoft.com/office/powerpoint/2010/main" val="1232522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 Medium Photos with Description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C1126B-4E27-49D1-926A-A5CDC562C77C}"/>
              </a:ext>
            </a:extLst>
          </p:cNvPr>
          <p:cNvSpPr/>
          <p:nvPr userDrawn="1"/>
        </p:nvSpPr>
        <p:spPr>
          <a:xfrm>
            <a:off x="0" y="0"/>
            <a:ext cx="48961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p:cNvSpPr>
            <a:spLocks noGrp="1"/>
          </p:cNvSpPr>
          <p:nvPr>
            <p:ph type="title" hasCustomPrompt="1"/>
          </p:nvPr>
        </p:nvSpPr>
        <p:spPr>
          <a:xfrm>
            <a:off x="762000" y="2831932"/>
            <a:ext cx="3833906" cy="1562638"/>
          </a:xfrm>
        </p:spPr>
        <p:txBody>
          <a:bodyPr anchor="b"/>
          <a:lstStyle>
            <a:lvl1pPr>
              <a:defRPr/>
            </a:lvl1pPr>
          </a:lstStyle>
          <a:p>
            <a:r>
              <a:rPr lang="en-US" noProof="0"/>
              <a:t>Click to edit your title</a:t>
            </a:r>
          </a:p>
        </p:txBody>
      </p:sp>
      <p:sp>
        <p:nvSpPr>
          <p:cNvPr id="4" name="Date Placeholder 3"/>
          <p:cNvSpPr>
            <a:spLocks noGrp="1"/>
          </p:cNvSpPr>
          <p:nvPr>
            <p:ph type="dt" sz="half" idx="10"/>
          </p:nvPr>
        </p:nvSpPr>
        <p:spPr/>
        <p:txBody>
          <a:bodyPr/>
          <a:lstStyle/>
          <a:p>
            <a:fld id="{4176DA4A-63D4-BC43-9B38-53D06F7CC9C4}" type="datetime1">
              <a:rPr lang="en-US" noProof="0" smtClean="0"/>
              <a:t>08/14/2019</a:t>
            </a:fld>
            <a:endParaRPr lang="en-US" noProof="0"/>
          </a:p>
        </p:txBody>
      </p:sp>
      <p:sp>
        <p:nvSpPr>
          <p:cNvPr id="5" name="Footer Placeholder 4"/>
          <p:cNvSpPr>
            <a:spLocks noGrp="1"/>
          </p:cNvSpPr>
          <p:nvPr>
            <p:ph type="ftr" sz="quarter" idx="11"/>
          </p:nvPr>
        </p:nvSpPr>
        <p:spPr/>
        <p:txBody>
          <a:bodyPr/>
          <a:lstStyle/>
          <a:p>
            <a:endParaRPr lang="en-US" noProof="0"/>
          </a:p>
        </p:txBody>
      </p:sp>
      <p:sp>
        <p:nvSpPr>
          <p:cNvPr id="6" name="Slide Number Placeholder 5"/>
          <p:cNvSpPr>
            <a:spLocks noGrp="1"/>
          </p:cNvSpPr>
          <p:nvPr>
            <p:ph type="sldNum" sz="quarter" idx="12"/>
          </p:nvPr>
        </p:nvSpPr>
        <p:spPr/>
        <p:txBody>
          <a:bodyPr/>
          <a:lstStyle/>
          <a:p>
            <a:fld id="{13D2E340-0663-474B-992C-9192B5C45E57}" type="slidenum">
              <a:rPr lang="en-US" noProof="0" smtClean="0"/>
              <a:t>‹#›</a:t>
            </a:fld>
            <a:endParaRPr lang="en-US" noProof="0"/>
          </a:p>
        </p:txBody>
      </p:sp>
      <p:sp>
        <p:nvSpPr>
          <p:cNvPr id="20" name="Text Placeholder 19">
            <a:extLst>
              <a:ext uri="{FF2B5EF4-FFF2-40B4-BE49-F238E27FC236}">
                <a16:creationId xmlns:a16="http://schemas.microsoft.com/office/drawing/2014/main" id="{66A1A72B-59FA-4D91-8267-669EAAD44565}"/>
              </a:ext>
            </a:extLst>
          </p:cNvPr>
          <p:cNvSpPr>
            <a:spLocks noGrp="1"/>
          </p:cNvSpPr>
          <p:nvPr>
            <p:ph type="body" sz="quarter" idx="18" hasCustomPrompt="1"/>
          </p:nvPr>
        </p:nvSpPr>
        <p:spPr>
          <a:xfrm>
            <a:off x="762000" y="4573117"/>
            <a:ext cx="3842550" cy="1178396"/>
          </a:xfrm>
        </p:spPr>
        <p:txBody>
          <a:bodyPr/>
          <a:lstStyle>
            <a:lvl1pPr marL="0" indent="0" algn="r">
              <a:buNone/>
              <a:defRPr/>
            </a:lvl1pPr>
            <a:lvl2pPr marL="402336" indent="0" algn="r">
              <a:buNone/>
              <a:defRPr/>
            </a:lvl2pPr>
            <a:lvl3pPr marL="859536" indent="0" algn="r">
              <a:buNone/>
              <a:defRPr/>
            </a:lvl3pPr>
            <a:lvl4pPr marL="1316736" indent="0" algn="r">
              <a:buNone/>
              <a:defRPr/>
            </a:lvl4pPr>
            <a:lvl5pPr marL="1773936" indent="0" algn="r">
              <a:buNone/>
              <a:defRPr/>
            </a:lvl5pPr>
          </a:lstStyle>
          <a:p>
            <a:pPr lvl="0"/>
            <a:r>
              <a:rPr lang="en-US" noProof="0"/>
              <a:t>Place your subtitle here</a:t>
            </a:r>
          </a:p>
        </p:txBody>
      </p:sp>
      <p:cxnSp>
        <p:nvCxnSpPr>
          <p:cNvPr id="21" name="Straight Connector 20" title="Horizontal Rule Line">
            <a:extLst>
              <a:ext uri="{FF2B5EF4-FFF2-40B4-BE49-F238E27FC236}">
                <a16:creationId xmlns:a16="http://schemas.microsoft.com/office/drawing/2014/main" id="{D75086F1-E157-4A98-93DB-478F34A1158E}"/>
              </a:ext>
            </a:extLst>
          </p:cNvPr>
          <p:cNvCxnSpPr/>
          <p:nvPr userDrawn="1"/>
        </p:nvCxnSpPr>
        <p:spPr>
          <a:xfrm>
            <a:off x="0" y="6199730"/>
            <a:ext cx="449580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Picture Placeholder 10">
            <a:extLst>
              <a:ext uri="{FF2B5EF4-FFF2-40B4-BE49-F238E27FC236}">
                <a16:creationId xmlns:a16="http://schemas.microsoft.com/office/drawing/2014/main" id="{4EDDE9BC-8D20-403B-A5FE-C277A3515DE4}"/>
              </a:ext>
            </a:extLst>
          </p:cNvPr>
          <p:cNvSpPr>
            <a:spLocks noGrp="1"/>
          </p:cNvSpPr>
          <p:nvPr>
            <p:ph type="pic" sz="quarter" idx="19" hasCustomPrompt="1"/>
          </p:nvPr>
        </p:nvSpPr>
        <p:spPr>
          <a:xfrm>
            <a:off x="2424736" y="482857"/>
            <a:ext cx="2179814" cy="2179814"/>
          </a:xfrm>
          <a:prstGeom prst="ellipse">
            <a:avLst/>
          </a:prstGeom>
          <a:solidFill>
            <a:schemeClr val="bg1">
              <a:lumMod val="95000"/>
            </a:schemeClr>
          </a:solidFill>
        </p:spPr>
        <p:txBody>
          <a:bodyPr anchor="ctr"/>
          <a:lstStyle>
            <a:lvl1pPr marL="0" indent="0" algn="ctr">
              <a:buNone/>
              <a:defRPr i="1"/>
            </a:lvl1pPr>
          </a:lstStyle>
          <a:p>
            <a:r>
              <a:rPr lang="en-US" noProof="0"/>
              <a:t>Insert Portrait Photo</a:t>
            </a:r>
          </a:p>
        </p:txBody>
      </p:sp>
      <p:sp>
        <p:nvSpPr>
          <p:cNvPr id="19" name="Content Placeholder 2">
            <a:extLst>
              <a:ext uri="{FF2B5EF4-FFF2-40B4-BE49-F238E27FC236}">
                <a16:creationId xmlns:a16="http://schemas.microsoft.com/office/drawing/2014/main" id="{2BF5E186-AFA1-42AA-AE51-CF3AC059F0FB}"/>
              </a:ext>
            </a:extLst>
          </p:cNvPr>
          <p:cNvSpPr>
            <a:spLocks noGrp="1"/>
          </p:cNvSpPr>
          <p:nvPr>
            <p:ph idx="1" hasCustomPrompt="1"/>
          </p:nvPr>
        </p:nvSpPr>
        <p:spPr>
          <a:xfrm>
            <a:off x="5162550" y="559678"/>
            <a:ext cx="1944000" cy="2700000"/>
          </a:xfrm>
          <a:solidFill>
            <a:schemeClr val="bg1"/>
          </a:solidFill>
        </p:spPr>
        <p:txBody>
          <a:bodyPr lIns="0" tIns="1944000" rIns="0" bIns="72000" anchor="ctr">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2" name="Text Placeholder 8">
            <a:extLst>
              <a:ext uri="{FF2B5EF4-FFF2-40B4-BE49-F238E27FC236}">
                <a16:creationId xmlns:a16="http://schemas.microsoft.com/office/drawing/2014/main" id="{C860CCD0-F268-4994-9434-F0E0132A4E53}"/>
              </a:ext>
            </a:extLst>
          </p:cNvPr>
          <p:cNvSpPr>
            <a:spLocks noGrp="1"/>
          </p:cNvSpPr>
          <p:nvPr>
            <p:ph type="body" sz="quarter" idx="13" hasCustomPrompt="1"/>
          </p:nvPr>
        </p:nvSpPr>
        <p:spPr>
          <a:xfrm>
            <a:off x="7295581" y="559678"/>
            <a:ext cx="1944000" cy="2700000"/>
          </a:xfrm>
          <a:solidFill>
            <a:schemeClr val="bg1"/>
          </a:solidFill>
        </p:spPr>
        <p:txBody>
          <a:bodyPr lIns="0" tIns="1944000" rIns="0" bIns="72000" anchor="ctr">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3" name="Text Placeholder 10">
            <a:extLst>
              <a:ext uri="{FF2B5EF4-FFF2-40B4-BE49-F238E27FC236}">
                <a16:creationId xmlns:a16="http://schemas.microsoft.com/office/drawing/2014/main" id="{28D5E220-4F6C-4A47-9F47-4CA88EA230DF}"/>
              </a:ext>
            </a:extLst>
          </p:cNvPr>
          <p:cNvSpPr>
            <a:spLocks noGrp="1"/>
          </p:cNvSpPr>
          <p:nvPr>
            <p:ph type="body" sz="quarter" idx="14" hasCustomPrompt="1"/>
          </p:nvPr>
        </p:nvSpPr>
        <p:spPr>
          <a:xfrm>
            <a:off x="9428613" y="559678"/>
            <a:ext cx="1944000" cy="2700000"/>
          </a:xfrm>
          <a:solidFill>
            <a:schemeClr val="bg1"/>
          </a:solidFill>
        </p:spPr>
        <p:txBody>
          <a:bodyPr lIns="0" tIns="1944000" rIns="0" bIns="72000" anchor="ctr">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4" name="Text Placeholder 6">
            <a:extLst>
              <a:ext uri="{FF2B5EF4-FFF2-40B4-BE49-F238E27FC236}">
                <a16:creationId xmlns:a16="http://schemas.microsoft.com/office/drawing/2014/main" id="{1DFEF73A-C0FC-4A4C-8342-991CEFF532E2}"/>
              </a:ext>
            </a:extLst>
          </p:cNvPr>
          <p:cNvSpPr>
            <a:spLocks noGrp="1"/>
          </p:cNvSpPr>
          <p:nvPr>
            <p:ph type="body" sz="quarter" idx="20" hasCustomPrompt="1"/>
          </p:nvPr>
        </p:nvSpPr>
        <p:spPr>
          <a:xfrm>
            <a:off x="5162550" y="3429000"/>
            <a:ext cx="1944000" cy="2700000"/>
          </a:xfrm>
          <a:solidFill>
            <a:schemeClr val="bg1"/>
          </a:solidFill>
        </p:spPr>
        <p:txBody>
          <a:bodyPr lIns="0" tIns="1944000" rIns="0" bIns="72000" anchor="ctr"/>
          <a:lstStyle>
            <a:lvl1pPr marL="0" indent="0" algn="ctr">
              <a:buNone/>
              <a:defRPr sz="1600">
                <a:solidFill>
                  <a:schemeClr val="tx1">
                    <a:lumMod val="85000"/>
                    <a:lumOff val="15000"/>
                  </a:schemeClr>
                </a:solidFill>
              </a:defRPr>
            </a:lvl1pPr>
          </a:lstStyle>
          <a:p>
            <a:pPr lvl="0"/>
            <a:r>
              <a:rPr lang="en-US" noProof="0"/>
              <a:t>Item Description</a:t>
            </a:r>
          </a:p>
        </p:txBody>
      </p:sp>
      <p:sp>
        <p:nvSpPr>
          <p:cNvPr id="25" name="Text Placeholder 15">
            <a:extLst>
              <a:ext uri="{FF2B5EF4-FFF2-40B4-BE49-F238E27FC236}">
                <a16:creationId xmlns:a16="http://schemas.microsoft.com/office/drawing/2014/main" id="{E60572FB-0574-4BE3-9637-7CA7B5ACA8DE}"/>
              </a:ext>
            </a:extLst>
          </p:cNvPr>
          <p:cNvSpPr>
            <a:spLocks noGrp="1"/>
          </p:cNvSpPr>
          <p:nvPr>
            <p:ph type="body" sz="quarter" idx="21" hasCustomPrompt="1"/>
          </p:nvPr>
        </p:nvSpPr>
        <p:spPr>
          <a:xfrm>
            <a:off x="7295356" y="3429000"/>
            <a:ext cx="1944000" cy="2700000"/>
          </a:xfrm>
          <a:solidFill>
            <a:schemeClr val="bg1"/>
          </a:solidFill>
        </p:spPr>
        <p:txBody>
          <a:bodyPr lIns="0" tIns="1944000" rIns="0" bIns="72000" anchor="ctr">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6" name="Text Placeholder 18">
            <a:extLst>
              <a:ext uri="{FF2B5EF4-FFF2-40B4-BE49-F238E27FC236}">
                <a16:creationId xmlns:a16="http://schemas.microsoft.com/office/drawing/2014/main" id="{155E2FBC-2458-49C4-B75C-CAEAC6D9F10F}"/>
              </a:ext>
            </a:extLst>
          </p:cNvPr>
          <p:cNvSpPr>
            <a:spLocks noGrp="1"/>
          </p:cNvSpPr>
          <p:nvPr>
            <p:ph type="body" sz="quarter" idx="22" hasCustomPrompt="1"/>
          </p:nvPr>
        </p:nvSpPr>
        <p:spPr>
          <a:xfrm>
            <a:off x="9428163" y="3429000"/>
            <a:ext cx="1944000" cy="2700000"/>
          </a:xfrm>
          <a:solidFill>
            <a:schemeClr val="bg1"/>
          </a:solidFill>
        </p:spPr>
        <p:txBody>
          <a:bodyPr lIns="0" tIns="1944000" rIns="0" bIns="72000" anchor="ctr">
            <a:normAutofit/>
          </a:bodyPr>
          <a:lstStyle>
            <a:lvl1pPr marL="0" indent="0" algn="ctr">
              <a:buNone/>
              <a:defRPr sz="1600">
                <a:solidFill>
                  <a:schemeClr val="tx1">
                    <a:lumMod val="85000"/>
                    <a:lumOff val="15000"/>
                  </a:schemeClr>
                </a:solidFill>
              </a:defRPr>
            </a:lvl1pPr>
          </a:lstStyle>
          <a:p>
            <a:pPr lvl="0"/>
            <a:r>
              <a:rPr lang="en-US" noProof="0"/>
              <a:t>Item Description</a:t>
            </a:r>
          </a:p>
        </p:txBody>
      </p:sp>
      <p:sp>
        <p:nvSpPr>
          <p:cNvPr id="27" name="Picture Placeholder 22">
            <a:extLst>
              <a:ext uri="{FF2B5EF4-FFF2-40B4-BE49-F238E27FC236}">
                <a16:creationId xmlns:a16="http://schemas.microsoft.com/office/drawing/2014/main" id="{844B1DAB-161E-44A0-9E15-DA816B46A48E}"/>
              </a:ext>
            </a:extLst>
          </p:cNvPr>
          <p:cNvSpPr>
            <a:spLocks noGrp="1"/>
          </p:cNvSpPr>
          <p:nvPr>
            <p:ph type="pic" sz="quarter" idx="23" hasCustomPrompt="1"/>
          </p:nvPr>
        </p:nvSpPr>
        <p:spPr>
          <a:xfrm>
            <a:off x="5234550" y="647388"/>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8" name="Picture Placeholder 24">
            <a:extLst>
              <a:ext uri="{FF2B5EF4-FFF2-40B4-BE49-F238E27FC236}">
                <a16:creationId xmlns:a16="http://schemas.microsoft.com/office/drawing/2014/main" id="{8811849A-335B-47C0-980E-357EE8C4BCC2}"/>
              </a:ext>
            </a:extLst>
          </p:cNvPr>
          <p:cNvSpPr>
            <a:spLocks noGrp="1"/>
          </p:cNvSpPr>
          <p:nvPr>
            <p:ph type="pic" sz="quarter" idx="24" hasCustomPrompt="1"/>
          </p:nvPr>
        </p:nvSpPr>
        <p:spPr>
          <a:xfrm>
            <a:off x="7367581" y="647388"/>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29" name="Picture Placeholder 26">
            <a:extLst>
              <a:ext uri="{FF2B5EF4-FFF2-40B4-BE49-F238E27FC236}">
                <a16:creationId xmlns:a16="http://schemas.microsoft.com/office/drawing/2014/main" id="{E1254A81-6A51-429E-91AC-6B4CADA71DC5}"/>
              </a:ext>
            </a:extLst>
          </p:cNvPr>
          <p:cNvSpPr>
            <a:spLocks noGrp="1"/>
          </p:cNvSpPr>
          <p:nvPr>
            <p:ph type="pic" sz="quarter" idx="25" hasCustomPrompt="1"/>
          </p:nvPr>
        </p:nvSpPr>
        <p:spPr>
          <a:xfrm>
            <a:off x="9500613" y="647388"/>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0" name="Picture Placeholder 30">
            <a:extLst>
              <a:ext uri="{FF2B5EF4-FFF2-40B4-BE49-F238E27FC236}">
                <a16:creationId xmlns:a16="http://schemas.microsoft.com/office/drawing/2014/main" id="{64053090-461C-448F-9705-7FEE78A41337}"/>
              </a:ext>
            </a:extLst>
          </p:cNvPr>
          <p:cNvSpPr>
            <a:spLocks noGrp="1"/>
          </p:cNvSpPr>
          <p:nvPr>
            <p:ph type="pic" sz="quarter" idx="26" hasCustomPrompt="1"/>
          </p:nvPr>
        </p:nvSpPr>
        <p:spPr>
          <a:xfrm>
            <a:off x="5234550" y="3516711"/>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1" name="Picture Placeholder 32">
            <a:extLst>
              <a:ext uri="{FF2B5EF4-FFF2-40B4-BE49-F238E27FC236}">
                <a16:creationId xmlns:a16="http://schemas.microsoft.com/office/drawing/2014/main" id="{7AD2F7CB-CFE4-4C72-864A-D00C1CEAA23D}"/>
              </a:ext>
            </a:extLst>
          </p:cNvPr>
          <p:cNvSpPr>
            <a:spLocks noGrp="1"/>
          </p:cNvSpPr>
          <p:nvPr>
            <p:ph type="pic" sz="quarter" idx="27" hasCustomPrompt="1"/>
          </p:nvPr>
        </p:nvSpPr>
        <p:spPr>
          <a:xfrm>
            <a:off x="7367581" y="3516711"/>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
        <p:nvSpPr>
          <p:cNvPr id="32" name="Picture Placeholder 34">
            <a:extLst>
              <a:ext uri="{FF2B5EF4-FFF2-40B4-BE49-F238E27FC236}">
                <a16:creationId xmlns:a16="http://schemas.microsoft.com/office/drawing/2014/main" id="{CCA07CA3-C8D4-41EA-A0FB-74E1A4770398}"/>
              </a:ext>
            </a:extLst>
          </p:cNvPr>
          <p:cNvSpPr>
            <a:spLocks noGrp="1"/>
          </p:cNvSpPr>
          <p:nvPr>
            <p:ph type="pic" sz="quarter" idx="28" hasCustomPrompt="1"/>
          </p:nvPr>
        </p:nvSpPr>
        <p:spPr>
          <a:xfrm>
            <a:off x="9500163" y="3516711"/>
            <a:ext cx="1800000" cy="1800000"/>
          </a:xfrm>
          <a:prstGeom prst="rect">
            <a:avLst/>
          </a:prstGeom>
          <a:solidFill>
            <a:schemeClr val="bg1">
              <a:lumMod val="95000"/>
            </a:schemeClr>
          </a:solidFill>
        </p:spPr>
        <p:txBody>
          <a:bodyPr anchor="ctr">
            <a:normAutofit/>
          </a:bodyPr>
          <a:lstStyle>
            <a:lvl1pPr marL="0" indent="0" algn="ctr">
              <a:buNone/>
              <a:defRPr sz="1200" i="1">
                <a:solidFill>
                  <a:schemeClr val="tx1">
                    <a:lumMod val="85000"/>
                    <a:lumOff val="15000"/>
                  </a:schemeClr>
                </a:solidFill>
              </a:defRPr>
            </a:lvl1pPr>
          </a:lstStyle>
          <a:p>
            <a:r>
              <a:rPr lang="en-US" noProof="0"/>
              <a:t>Insert Icon / Picture</a:t>
            </a:r>
          </a:p>
        </p:txBody>
      </p:sp>
    </p:spTree>
    <p:extLst>
      <p:ext uri="{BB962C8B-B14F-4D97-AF65-F5344CB8AC3E}">
        <p14:creationId xmlns:p14="http://schemas.microsoft.com/office/powerpoint/2010/main" val="1108071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2"/>
      </p:bgRef>
    </p:bg>
    <p:spTree>
      <p:nvGrpSpPr>
        <p:cNvPr id="1" name=""/>
        <p:cNvGrpSpPr/>
        <p:nvPr/>
      </p:nvGrpSpPr>
      <p:grpSpPr>
        <a:xfrm>
          <a:off x="0" y="0"/>
          <a:ext cx="0" cy="0"/>
          <a:chOff x="0" y="0"/>
          <a:chExt cx="0" cy="0"/>
        </a:xfrm>
      </p:grpSpPr>
      <p:sp>
        <p:nvSpPr>
          <p:cNvPr id="12" name="Freeform 6" title="Page Number Shape"/>
          <p:cNvSpPr/>
          <p:nvPr/>
        </p:nvSpPr>
        <p:spPr bwMode="auto">
          <a:xfrm>
            <a:off x="11784011" y="-1"/>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2" name="Title 1"/>
          <p:cNvSpPr>
            <a:spLocks noGrp="1"/>
          </p:cNvSpPr>
          <p:nvPr>
            <p:ph type="ctrTitle"/>
          </p:nvPr>
        </p:nvSpPr>
        <p:spPr>
          <a:xfrm>
            <a:off x="5747656" y="1264197"/>
            <a:ext cx="5670487" cy="4268965"/>
          </a:xfrm>
        </p:spPr>
        <p:txBody>
          <a:bodyPr anchor="ctr">
            <a:normAutofit/>
          </a:bodyPr>
          <a:lstStyle>
            <a:lvl1pPr algn="l">
              <a:lnSpc>
                <a:spcPct val="85000"/>
              </a:lnSpc>
              <a:defRPr sz="6000" cap="none" baseline="0">
                <a:solidFill>
                  <a:schemeClr val="tx2"/>
                </a:solidFill>
              </a:defRPr>
            </a:lvl1pPr>
          </a:lstStyle>
          <a:p>
            <a:r>
              <a:rPr lang="en-US" noProof="0"/>
              <a:t>Click to edit Master title style</a:t>
            </a:r>
          </a:p>
        </p:txBody>
      </p:sp>
      <p:sp>
        <p:nvSpPr>
          <p:cNvPr id="3" name="Subtitle 2"/>
          <p:cNvSpPr>
            <a:spLocks noGrp="1"/>
          </p:cNvSpPr>
          <p:nvPr>
            <p:ph type="subTitle" idx="1"/>
          </p:nvPr>
        </p:nvSpPr>
        <p:spPr>
          <a:xfrm>
            <a:off x="667666" y="4151085"/>
            <a:ext cx="4633806" cy="1591181"/>
          </a:xfrm>
        </p:spPr>
        <p:txBody>
          <a:bodyPr anchor="b">
            <a:noAutofit/>
          </a:bodyPr>
          <a:lstStyle>
            <a:lvl1pPr marL="0" indent="0" algn="r">
              <a:lnSpc>
                <a:spcPct val="100000"/>
              </a:lnSpc>
              <a:spcBef>
                <a:spcPts val="0"/>
              </a:spcBef>
              <a:buNone/>
              <a:defRPr sz="23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cxnSp>
        <p:nvCxnSpPr>
          <p:cNvPr id="9" name="Straight Connector 8" title="Verticle Rule Line"/>
          <p:cNvCxnSpPr>
            <a:cxnSpLocks/>
          </p:cNvCxnSpPr>
          <p:nvPr/>
        </p:nvCxnSpPr>
        <p:spPr>
          <a:xfrm>
            <a:off x="5524563" y="1115733"/>
            <a:ext cx="0" cy="4626534"/>
          </a:xfrm>
          <a:prstGeom prst="line">
            <a:avLst/>
          </a:prstGeom>
          <a:ln w="635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2053122"/>
      </p:ext>
    </p:extLst>
  </p:cSld>
  <p:clrMapOvr>
    <a:overrideClrMapping bg1="dk1" tx1="lt1" bg2="dk2" tx2="lt2" accent1="accent1" accent2="accent2" accent3="accent3" accent4="accent4" accent5="accent5" accent6="accent6" hlink="hlink" folHlink="folHlink"/>
  </p:clrMapOvr>
  <p:extLst mod="1">
    <p:ext uri="{DCECCB84-F9BA-43D5-87BE-67443E8EF086}">
      <p15:sldGuideLst xmlns:p15="http://schemas.microsoft.com/office/powerpoint/2012/main">
        <p15:guide id="1" orient="horz" pos="7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7" name="Freeform 6" title="Page Number Shape"/>
          <p:cNvSpPr/>
          <p:nvPr/>
        </p:nvSpPr>
        <p:spPr bwMode="auto">
          <a:xfrm>
            <a:off x="11784011" y="1393748"/>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Title 1"/>
          <p:cNvSpPr>
            <a:spLocks noGrp="1"/>
          </p:cNvSpPr>
          <p:nvPr>
            <p:ph type="title"/>
          </p:nvPr>
        </p:nvSpPr>
        <p:spPr>
          <a:xfrm>
            <a:off x="1947673" y="2571722"/>
            <a:ext cx="8296654" cy="3286153"/>
          </a:xfrm>
        </p:spPr>
        <p:txBody>
          <a:bodyPr anchor="t">
            <a:normAutofit/>
          </a:bodyPr>
          <a:lstStyle>
            <a:lvl1pPr>
              <a:lnSpc>
                <a:spcPct val="85000"/>
              </a:lnSpc>
              <a:defRPr sz="7700" cap="none" baseline="0">
                <a:solidFill>
                  <a:schemeClr val="tx1">
                    <a:lumMod val="85000"/>
                    <a:lumOff val="15000"/>
                  </a:schemeClr>
                </a:solidFill>
              </a:defRPr>
            </a:lvl1pPr>
          </a:lstStyle>
          <a:p>
            <a:r>
              <a:rPr lang="en-US" noProof="0"/>
              <a:t>Click to edit Master title style</a:t>
            </a:r>
          </a:p>
        </p:txBody>
      </p:sp>
      <p:sp>
        <p:nvSpPr>
          <p:cNvPr id="3" name="Text Placeholder 2"/>
          <p:cNvSpPr>
            <a:spLocks noGrp="1"/>
          </p:cNvSpPr>
          <p:nvPr>
            <p:ph type="body" idx="1"/>
          </p:nvPr>
        </p:nvSpPr>
        <p:spPr>
          <a:xfrm>
            <a:off x="1947673" y="1393748"/>
            <a:ext cx="8401429" cy="819150"/>
          </a:xfrm>
        </p:spPr>
        <p:txBody>
          <a:bodyPr anchor="ctr">
            <a:normAutofit/>
          </a:bodyPr>
          <a:lstStyle>
            <a:lvl1pPr marL="0" indent="0" algn="r">
              <a:lnSpc>
                <a:spcPct val="113000"/>
              </a:lnSpc>
              <a:spcBef>
                <a:spcPts val="0"/>
              </a:spcBef>
              <a:buNone/>
              <a:defRPr sz="2000" b="0" i="1" baseline="0">
                <a:solidFill>
                  <a:schemeClr val="tx1">
                    <a:lumMod val="85000"/>
                    <a:lumOff val="1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p:cNvSpPr>
            <a:spLocks noGrp="1"/>
          </p:cNvSpPr>
          <p:nvPr>
            <p:ph type="dt" sz="half" idx="10"/>
          </p:nvPr>
        </p:nvSpPr>
        <p:spPr>
          <a:xfrm>
            <a:off x="8742955" y="6314439"/>
            <a:ext cx="1596622" cy="365125"/>
          </a:xfrm>
        </p:spPr>
        <p:txBody>
          <a:bodyPr/>
          <a:lstStyle>
            <a:lvl1pPr>
              <a:defRPr sz="1200">
                <a:solidFill>
                  <a:schemeClr val="tx1">
                    <a:lumMod val="85000"/>
                    <a:lumOff val="15000"/>
                  </a:schemeClr>
                </a:solidFill>
              </a:defRPr>
            </a:lvl1pPr>
          </a:lstStyle>
          <a:p>
            <a:fld id="{529964A5-3468-3F49-AD7A-0CF5EB762F89}" type="datetime1">
              <a:rPr lang="en-US" noProof="0" smtClean="0"/>
              <a:t>08/14/2019</a:t>
            </a:fld>
            <a:endParaRPr lang="en-US" noProof="0"/>
          </a:p>
        </p:txBody>
      </p:sp>
      <p:sp>
        <p:nvSpPr>
          <p:cNvPr id="5" name="Footer Placeholder 4"/>
          <p:cNvSpPr>
            <a:spLocks noGrp="1"/>
          </p:cNvSpPr>
          <p:nvPr>
            <p:ph type="ftr" sz="quarter" idx="11"/>
          </p:nvPr>
        </p:nvSpPr>
        <p:spPr>
          <a:xfrm>
            <a:off x="1947673" y="6314440"/>
            <a:ext cx="6480226" cy="365125"/>
          </a:xfrm>
        </p:spPr>
        <p:txBody>
          <a:bodyPr/>
          <a:lstStyle>
            <a:lvl1pPr>
              <a:defRPr b="0">
                <a:solidFill>
                  <a:schemeClr val="tx1">
                    <a:lumMod val="85000"/>
                    <a:lumOff val="15000"/>
                  </a:schemeClr>
                </a:solidFill>
              </a:defRPr>
            </a:lvl1pPr>
          </a:lstStyle>
          <a:p>
            <a:endParaRPr lang="en-US" noProof="0"/>
          </a:p>
        </p:txBody>
      </p:sp>
      <p:sp>
        <p:nvSpPr>
          <p:cNvPr id="6" name="Slide Number Placeholder 5"/>
          <p:cNvSpPr>
            <a:spLocks noGrp="1"/>
          </p:cNvSpPr>
          <p:nvPr>
            <p:ph type="sldNum" sz="quarter" idx="12"/>
          </p:nvPr>
        </p:nvSpPr>
        <p:spPr>
          <a:xfrm>
            <a:off x="11784011" y="1620760"/>
            <a:ext cx="407988" cy="365125"/>
          </a:xfrm>
        </p:spPr>
        <p:txBody>
          <a:bodyPr/>
          <a:lstStyle>
            <a:lvl1pPr>
              <a:defRPr>
                <a:solidFill>
                  <a:schemeClr val="bg2"/>
                </a:solidFill>
              </a:defRPr>
            </a:lvl1pPr>
          </a:lstStyle>
          <a:p>
            <a:fld id="{13D2E340-0663-474B-992C-9192B5C45E57}" type="slidenum">
              <a:rPr lang="en-US" noProof="0" smtClean="0"/>
              <a:t>‹#›</a:t>
            </a:fld>
            <a:endParaRPr lang="en-US" noProof="0"/>
          </a:p>
        </p:txBody>
      </p:sp>
      <p:cxnSp>
        <p:nvCxnSpPr>
          <p:cNvPr id="10" name="Straight Connector 9" title="Horizontal Rule Line"/>
          <p:cNvCxnSpPr/>
          <p:nvPr/>
        </p:nvCxnSpPr>
        <p:spPr>
          <a:xfrm flipH="1">
            <a:off x="1" y="6178167"/>
            <a:ext cx="10244326"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453484"/>
      </p:ext>
    </p:extLst>
  </p:cSld>
  <p:clrMapOvr>
    <a:masterClrMapping/>
  </p:clrMapOvr>
  <p:extLst mod="1">
    <p:ext uri="{DCECCB84-F9BA-43D5-87BE-67443E8EF086}">
      <p15:sldGuideLst xmlns:p15="http://schemas.microsoft.com/office/powerpoint/2012/main">
        <p15:guide id="1" pos="645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Freeform 6" title="Page Number Shape"/>
          <p:cNvSpPr/>
          <p:nvPr/>
        </p:nvSpPr>
        <p:spPr bwMode="auto">
          <a:xfrm>
            <a:off x="11784011" y="5380580"/>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sp>
      <p:sp>
        <p:nvSpPr>
          <p:cNvPr id="2" name="Title Placeholder 1"/>
          <p:cNvSpPr>
            <a:spLocks noGrp="1"/>
          </p:cNvSpPr>
          <p:nvPr>
            <p:ph type="title"/>
          </p:nvPr>
        </p:nvSpPr>
        <p:spPr>
          <a:xfrm>
            <a:off x="762000" y="559678"/>
            <a:ext cx="3833906" cy="4952492"/>
          </a:xfrm>
          <a:prstGeom prst="rect">
            <a:avLst/>
          </a:prstGeom>
        </p:spPr>
        <p:txBody>
          <a:bodyPr vert="horz" lIns="91440" tIns="45720" rIns="91440" bIns="45720" rtlCol="0" anchor="t">
            <a:normAutofit/>
          </a:bodyPr>
          <a:lstStyle/>
          <a:p>
            <a:r>
              <a:rPr lang="en-US" noProof="0"/>
              <a:t>Click to edit Master title style</a:t>
            </a:r>
          </a:p>
        </p:txBody>
      </p:sp>
      <p:sp>
        <p:nvSpPr>
          <p:cNvPr id="3" name="Text Placeholder 2"/>
          <p:cNvSpPr>
            <a:spLocks noGrp="1"/>
          </p:cNvSpPr>
          <p:nvPr>
            <p:ph type="body" idx="1"/>
          </p:nvPr>
        </p:nvSpPr>
        <p:spPr>
          <a:xfrm>
            <a:off x="5181600" y="569066"/>
            <a:ext cx="6248398" cy="5655156"/>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762001" y="5930060"/>
            <a:ext cx="3814856" cy="365125"/>
          </a:xfrm>
          <a:prstGeom prst="rect">
            <a:avLst/>
          </a:prstGeom>
        </p:spPr>
        <p:txBody>
          <a:bodyPr vert="horz" lIns="91440" tIns="45720" rIns="91440" bIns="45720" rtlCol="0" anchor="t"/>
          <a:lstStyle>
            <a:lvl1pPr algn="r">
              <a:defRPr sz="1000" b="0" i="1" baseline="0">
                <a:solidFill>
                  <a:schemeClr val="tx1">
                    <a:lumMod val="85000"/>
                    <a:lumOff val="15000"/>
                  </a:schemeClr>
                </a:solidFill>
                <a:latin typeface="+mj-lt"/>
              </a:defRPr>
            </a:lvl1pPr>
          </a:lstStyle>
          <a:p>
            <a:fld id="{A90851AE-F437-A04B-ADE2-D5E346F2089C}" type="datetime1">
              <a:rPr lang="en-US" noProof="0" smtClean="0"/>
              <a:t>08/14/2019</a:t>
            </a:fld>
            <a:endParaRPr lang="en-US" noProof="0"/>
          </a:p>
        </p:txBody>
      </p:sp>
      <p:sp>
        <p:nvSpPr>
          <p:cNvPr id="5" name="Footer Placeholder 4"/>
          <p:cNvSpPr>
            <a:spLocks noGrp="1"/>
          </p:cNvSpPr>
          <p:nvPr>
            <p:ph type="ftr" sz="quarter" idx="3"/>
          </p:nvPr>
        </p:nvSpPr>
        <p:spPr>
          <a:xfrm>
            <a:off x="762001" y="6314440"/>
            <a:ext cx="3814856" cy="365125"/>
          </a:xfrm>
          <a:prstGeom prst="rect">
            <a:avLst/>
          </a:prstGeom>
        </p:spPr>
        <p:txBody>
          <a:bodyPr vert="horz" lIns="91440" tIns="45720" rIns="91440" bIns="45720" rtlCol="0" anchor="t"/>
          <a:lstStyle>
            <a:lvl1pPr algn="r">
              <a:defRPr sz="1200" b="1" i="1" baseline="0">
                <a:solidFill>
                  <a:schemeClr val="tx1">
                    <a:lumMod val="85000"/>
                    <a:lumOff val="15000"/>
                  </a:schemeClr>
                </a:solidFill>
                <a:latin typeface="+mj-lt"/>
              </a:defRPr>
            </a:lvl1pPr>
          </a:lstStyle>
          <a:p>
            <a:endParaRPr lang="en-US" noProof="0"/>
          </a:p>
        </p:txBody>
      </p:sp>
      <p:sp>
        <p:nvSpPr>
          <p:cNvPr id="6" name="Slide Number Placeholder 5"/>
          <p:cNvSpPr>
            <a:spLocks noGrp="1"/>
          </p:cNvSpPr>
          <p:nvPr>
            <p:ph type="sldNum" sz="quarter" idx="4"/>
          </p:nvPr>
        </p:nvSpPr>
        <p:spPr>
          <a:xfrm>
            <a:off x="11784011" y="5607592"/>
            <a:ext cx="407988" cy="365125"/>
          </a:xfrm>
          <a:prstGeom prst="rect">
            <a:avLst/>
          </a:prstGeom>
        </p:spPr>
        <p:txBody>
          <a:bodyPr vert="horz" lIns="91440" tIns="45720" rIns="91440" bIns="45720" rtlCol="0" anchor="ctr"/>
          <a:lstStyle>
            <a:lvl1pPr algn="r">
              <a:defRPr sz="1200" b="0" i="1" baseline="0">
                <a:solidFill>
                  <a:schemeClr val="bg2"/>
                </a:solidFill>
                <a:latin typeface="+mj-lt"/>
              </a:defRPr>
            </a:lvl1pPr>
          </a:lstStyle>
          <a:p>
            <a:fld id="{13D2E340-0663-474B-992C-9192B5C45E57}" type="slidenum">
              <a:rPr lang="en-US" noProof="0" smtClean="0"/>
              <a:t>‹#›</a:t>
            </a:fld>
            <a:endParaRPr lang="en-US" noProof="0"/>
          </a:p>
        </p:txBody>
      </p:sp>
      <p:cxnSp>
        <p:nvCxnSpPr>
          <p:cNvPr id="10" name="Straight Connector 9" title="Horizontal Rule Line"/>
          <p:cNvCxnSpPr/>
          <p:nvPr/>
        </p:nvCxnSpPr>
        <p:spPr>
          <a:xfrm>
            <a:off x="0" y="6199730"/>
            <a:ext cx="4495800"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6093967"/>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95" r:id="rId3"/>
    <p:sldLayoutId id="2147484490" r:id="rId4"/>
    <p:sldLayoutId id="2147484491" r:id="rId5"/>
    <p:sldLayoutId id="2147484492" r:id="rId6"/>
    <p:sldLayoutId id="2147484493" r:id="rId7"/>
    <p:sldLayoutId id="2147484496" r:id="rId8"/>
    <p:sldLayoutId id="2147484481" r:id="rId9"/>
    <p:sldLayoutId id="2147484498" r:id="rId10"/>
    <p:sldLayoutId id="2147484499" r:id="rId11"/>
    <p:sldLayoutId id="2147484500" r:id="rId12"/>
    <p:sldLayoutId id="2147484482" r:id="rId13"/>
    <p:sldLayoutId id="2147484483" r:id="rId14"/>
    <p:sldLayoutId id="2147484484" r:id="rId15"/>
    <p:sldLayoutId id="2147484485" r:id="rId16"/>
  </p:sldLayoutIdLst>
  <p:hf hdr="0" ftr="0" dt="0"/>
  <p:txStyles>
    <p:titleStyle>
      <a:lvl1pPr algn="r" defTabSz="914400" rtl="0" eaLnBrk="1" latinLnBrk="0" hangingPunct="1">
        <a:lnSpc>
          <a:spcPct val="90000"/>
        </a:lnSpc>
        <a:spcBef>
          <a:spcPct val="0"/>
        </a:spcBef>
        <a:buNone/>
        <a:defRPr sz="5000" b="0" i="1" kern="1200" baseline="0">
          <a:solidFill>
            <a:schemeClr val="tx1">
              <a:lumMod val="85000"/>
              <a:lumOff val="15000"/>
            </a:schemeClr>
          </a:solidFill>
          <a:latin typeface="+mj-lt"/>
          <a:ea typeface="+mj-ea"/>
          <a:cs typeface="+mj-cs"/>
        </a:defRPr>
      </a:lvl1pPr>
    </p:titleStyle>
    <p:bodyStyle>
      <a:lvl1pPr marL="283464" indent="-283464" algn="l" defTabSz="914400" rtl="0" eaLnBrk="1" latinLnBrk="0" hangingPunct="1">
        <a:lnSpc>
          <a:spcPct val="112000"/>
        </a:lnSpc>
        <a:spcBef>
          <a:spcPts val="900"/>
        </a:spcBef>
        <a:buFont typeface="Arial" panose="020B0604020202020204" pitchFamily="34" charset="0"/>
        <a:buChar char="•"/>
        <a:defRPr sz="2000" kern="1200" baseline="0">
          <a:solidFill>
            <a:schemeClr val="tx1">
              <a:lumMod val="85000"/>
              <a:lumOff val="15000"/>
            </a:schemeClr>
          </a:solidFill>
          <a:latin typeface="+mn-lt"/>
          <a:ea typeface="+mn-ea"/>
          <a:cs typeface="+mn-cs"/>
        </a:defRPr>
      </a:lvl1pPr>
      <a:lvl2pPr marL="685800" indent="-283464" algn="l" defTabSz="914400" rtl="0" eaLnBrk="1" latinLnBrk="0" hangingPunct="1">
        <a:lnSpc>
          <a:spcPct val="112000"/>
        </a:lnSpc>
        <a:spcBef>
          <a:spcPts val="900"/>
        </a:spcBef>
        <a:buFont typeface="Corbel" panose="020B0503020204020204" pitchFamily="34" charset="0"/>
        <a:buChar char="–"/>
        <a:defRPr sz="1800" kern="1200" baseline="0">
          <a:solidFill>
            <a:schemeClr val="tx1">
              <a:lumMod val="85000"/>
              <a:lumOff val="15000"/>
            </a:schemeClr>
          </a:solidFill>
          <a:latin typeface="+mn-lt"/>
          <a:ea typeface="+mn-ea"/>
          <a:cs typeface="+mn-cs"/>
        </a:defRPr>
      </a:lvl2pPr>
      <a:lvl3pPr marL="1143000" indent="-283464" algn="l" defTabSz="914400" rtl="0" eaLnBrk="1" latinLnBrk="0" hangingPunct="1">
        <a:lnSpc>
          <a:spcPct val="112000"/>
        </a:lnSpc>
        <a:spcBef>
          <a:spcPts val="900"/>
        </a:spcBef>
        <a:buFont typeface="Arial" panose="020B0604020202020204" pitchFamily="34" charset="0"/>
        <a:buChar char="•"/>
        <a:defRPr sz="1600" kern="1200" baseline="0">
          <a:solidFill>
            <a:schemeClr val="tx1">
              <a:lumMod val="85000"/>
              <a:lumOff val="15000"/>
            </a:schemeClr>
          </a:solidFill>
          <a:latin typeface="+mn-lt"/>
          <a:ea typeface="+mn-ea"/>
          <a:cs typeface="+mn-cs"/>
        </a:defRPr>
      </a:lvl3pPr>
      <a:lvl4pPr marL="1600200" indent="-283464" algn="l" defTabSz="914400" rtl="0" eaLnBrk="1" latinLnBrk="0" hangingPunct="1">
        <a:lnSpc>
          <a:spcPct val="112000"/>
        </a:lnSpc>
        <a:spcBef>
          <a:spcPts val="900"/>
        </a:spcBef>
        <a:buFont typeface="Corbel" panose="020B0503020204020204" pitchFamily="34" charset="0"/>
        <a:buChar char="–"/>
        <a:defRPr sz="1400" kern="1200" baseline="0">
          <a:solidFill>
            <a:schemeClr val="tx1">
              <a:lumMod val="85000"/>
              <a:lumOff val="15000"/>
            </a:schemeClr>
          </a:solidFill>
          <a:latin typeface="+mn-lt"/>
          <a:ea typeface="+mn-ea"/>
          <a:cs typeface="+mn-cs"/>
        </a:defRPr>
      </a:lvl4pPr>
      <a:lvl5pPr marL="2057400" indent="-283464" algn="l" defTabSz="914400" rtl="0" eaLnBrk="1" latinLnBrk="0" hangingPunct="1">
        <a:lnSpc>
          <a:spcPct val="112000"/>
        </a:lnSpc>
        <a:spcBef>
          <a:spcPts val="9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5pPr>
      <a:lvl6pPr marL="25146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6pPr>
      <a:lvl7pPr marL="2971800" indent="-283464" algn="l" defTabSz="914400" rtl="0" eaLnBrk="1" latinLnBrk="0" hangingPunct="1">
        <a:lnSpc>
          <a:spcPct val="112000"/>
        </a:lnSpc>
        <a:spcBef>
          <a:spcPts val="1300"/>
        </a:spcBef>
        <a:buFont typeface="Arial" panose="020B0604020202020204" pitchFamily="34" charset="0"/>
        <a:buChar char="•"/>
        <a:defRPr sz="1400" i="1" kern="1200">
          <a:solidFill>
            <a:schemeClr val="tx1">
              <a:lumMod val="85000"/>
              <a:lumOff val="15000"/>
            </a:schemeClr>
          </a:solidFill>
          <a:latin typeface="+mn-lt"/>
          <a:ea typeface="+mn-ea"/>
          <a:cs typeface="+mn-cs"/>
        </a:defRPr>
      </a:lvl7pPr>
      <a:lvl8pPr marL="3429000"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8pPr>
      <a:lvl9pPr marL="3886200" indent="-283464" algn="l" defTabSz="914400" rtl="0" eaLnBrk="1" latinLnBrk="0" hangingPunct="1">
        <a:lnSpc>
          <a:spcPct val="112000"/>
        </a:lnSpc>
        <a:spcBef>
          <a:spcPts val="13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32">
          <p15:clr>
            <a:srgbClr val="F26B43"/>
          </p15:clr>
        </p15:guide>
        <p15:guide id="2" pos="480">
          <p15:clr>
            <a:srgbClr val="F26B43"/>
          </p15:clr>
        </p15:guide>
        <p15:guide id="3" orient="horz" pos="432">
          <p15:clr>
            <a:srgbClr val="F26B43"/>
          </p15:clr>
        </p15:guide>
        <p15:guide id="4" pos="7200">
          <p15:clr>
            <a:srgbClr val="F26B43"/>
          </p15:clr>
        </p15:guide>
        <p15:guide id="5" pos="32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pexels.com/photo/city-cars-road-houses-5256/"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hyperlink" Target="https://www.goodfreephotos.com/food/onion-topping-on-pizza.jpg.php" TargetMode="External"/><Relationship Id="rId3" Type="http://schemas.openxmlformats.org/officeDocument/2006/relationships/diagramLayout" Target="../diagrams/layout1.xml"/><Relationship Id="rId7" Type="http://schemas.openxmlformats.org/officeDocument/2006/relationships/image" Target="../media/image8.jpg"/><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8.svg"/><Relationship Id="rId3" Type="http://schemas.openxmlformats.org/officeDocument/2006/relationships/image" Target="../media/image10.svg"/><Relationship Id="rId7" Type="http://schemas.openxmlformats.org/officeDocument/2006/relationships/image" Target="../media/image13.svg"/><Relationship Id="rId12"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12.png"/><Relationship Id="rId11" Type="http://schemas.openxmlformats.org/officeDocument/2006/relationships/image" Target="../media/image16.svg"/><Relationship Id="rId5" Type="http://schemas.openxmlformats.org/officeDocument/2006/relationships/hyperlink" Target="https://clipground.com/head-protection-clipart.html" TargetMode="External"/><Relationship Id="rId10" Type="http://schemas.openxmlformats.org/officeDocument/2006/relationships/image" Target="../media/image15.png"/><Relationship Id="rId4" Type="http://schemas.openxmlformats.org/officeDocument/2006/relationships/image" Target="../media/image11.jpg"/><Relationship Id="rId9" Type="http://schemas.openxmlformats.org/officeDocument/2006/relationships/hyperlink" Target="https://en.wikipedia.org/wiki/GoFundM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hyperlink" Target="https://www.nycommunitytrust.org/giving/where-to-give/care-for-the-elderly/" TargetMode="External"/><Relationship Id="rId7" Type="http://schemas.openxmlformats.org/officeDocument/2006/relationships/image" Target="../media/image25.png"/><Relationship Id="rId2" Type="http://schemas.openxmlformats.org/officeDocument/2006/relationships/hyperlink" Target="https://www.chicagotribune.com/news/ct-chicago-catalyst-fund-met-20170704-story.html" TargetMode="External"/><Relationship Id="rId1" Type="http://schemas.openxmlformats.org/officeDocument/2006/relationships/slideLayout" Target="../slideLayouts/slideLayout2.xml"/><Relationship Id="rId6" Type="http://schemas.openxmlformats.org/officeDocument/2006/relationships/hyperlink" Target="https://depts.washington.edu/hhwb/Thm_Crime.html" TargetMode="External"/><Relationship Id="rId5" Type="http://schemas.openxmlformats.org/officeDocument/2006/relationships/hyperlink" Target="https://health.baltimorecity.gov/mosquito-control" TargetMode="External"/><Relationship Id="rId4" Type="http://schemas.openxmlformats.org/officeDocument/2006/relationships/hyperlink" Target="https://www.capjournal.com/news/pierre-commission-to-put-m-water-treatment-plant-plan-on/article_e1e26318-1d0e-11e8-8e7f-bb4bd14a0620.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go.microsoft.com/fwlink/?linkid=2007348" TargetMode="Externa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79374-8EAE-4873-9BB6-F6C630302DA2}"/>
              </a:ext>
            </a:extLst>
          </p:cNvPr>
          <p:cNvSpPr>
            <a:spLocks noGrp="1"/>
          </p:cNvSpPr>
          <p:nvPr>
            <p:ph type="ctrTitle"/>
          </p:nvPr>
        </p:nvSpPr>
        <p:spPr/>
        <p:txBody>
          <a:bodyPr>
            <a:normAutofit/>
          </a:bodyPr>
          <a:lstStyle/>
          <a:p>
            <a:r>
              <a:rPr lang="en-US" sz="8000" dirty="0"/>
              <a:t>City Planning </a:t>
            </a:r>
          </a:p>
        </p:txBody>
      </p:sp>
      <p:sp>
        <p:nvSpPr>
          <p:cNvPr id="3" name="Subtitle 2">
            <a:extLst>
              <a:ext uri="{FF2B5EF4-FFF2-40B4-BE49-F238E27FC236}">
                <a16:creationId xmlns:a16="http://schemas.microsoft.com/office/drawing/2014/main" id="{7E42C4E3-AFAF-4630-AF6D-21FB3C29CF71}"/>
              </a:ext>
            </a:extLst>
          </p:cNvPr>
          <p:cNvSpPr>
            <a:spLocks noGrp="1"/>
          </p:cNvSpPr>
          <p:nvPr>
            <p:ph type="subTitle" idx="1"/>
          </p:nvPr>
        </p:nvSpPr>
        <p:spPr/>
        <p:txBody>
          <a:bodyPr/>
          <a:lstStyle/>
          <a:p>
            <a:r>
              <a:rPr lang="en-US" sz="3200" dirty="0"/>
              <a:t>Big picture projects need require two components: funding and leadership</a:t>
            </a:r>
          </a:p>
        </p:txBody>
      </p:sp>
      <p:pic>
        <p:nvPicPr>
          <p:cNvPr id="53" name="Picture Placeholder 52">
            <a:extLst>
              <a:ext uri="{FF2B5EF4-FFF2-40B4-BE49-F238E27FC236}">
                <a16:creationId xmlns:a16="http://schemas.microsoft.com/office/drawing/2014/main" id="{3A9FE351-A4C6-4292-8E5E-15D6D36A50E2}"/>
              </a:ext>
            </a:extLst>
          </p:cNvPr>
          <p:cNvPicPr>
            <a:picLocks noGrp="1" noChangeAspect="1"/>
          </p:cNvPicPr>
          <p:nvPr>
            <p:ph type="pic" sz="quarter" idx="10"/>
          </p:nvPr>
        </p:nvPicPr>
        <p:blipFill>
          <a:blip r:embed="rId2">
            <a:extLst>
              <a:ext uri="{837473B0-CC2E-450A-ABE3-18F120FF3D39}">
                <a1611:picAttrSrcUrl xmlns:a1611="http://schemas.microsoft.com/office/drawing/2016/11/main" r:id="rId3"/>
              </a:ext>
            </a:extLst>
          </a:blip>
          <a:stretch>
            <a:fillRect/>
          </a:stretch>
        </p:blipFill>
        <p:spPr>
          <a:xfrm>
            <a:off x="1638583" y="1028700"/>
            <a:ext cx="3829896" cy="2556163"/>
          </a:xfrm>
        </p:spPr>
      </p:pic>
    </p:spTree>
    <p:extLst>
      <p:ext uri="{BB962C8B-B14F-4D97-AF65-F5344CB8AC3E}">
        <p14:creationId xmlns:p14="http://schemas.microsoft.com/office/powerpoint/2010/main" val="1193886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1F34B-93F5-46C0-9BEC-B1A8D55008B4}"/>
              </a:ext>
            </a:extLst>
          </p:cNvPr>
          <p:cNvSpPr>
            <a:spLocks noGrp="1"/>
          </p:cNvSpPr>
          <p:nvPr>
            <p:ph type="title"/>
          </p:nvPr>
        </p:nvSpPr>
        <p:spPr/>
        <p:txBody>
          <a:bodyPr/>
          <a:lstStyle/>
          <a:p>
            <a:r>
              <a:rPr lang="en-US" dirty="0"/>
              <a:t>City Planning</a:t>
            </a:r>
          </a:p>
        </p:txBody>
      </p:sp>
      <p:sp>
        <p:nvSpPr>
          <p:cNvPr id="3" name="Text Placeholder 2">
            <a:extLst>
              <a:ext uri="{FF2B5EF4-FFF2-40B4-BE49-F238E27FC236}">
                <a16:creationId xmlns:a16="http://schemas.microsoft.com/office/drawing/2014/main" id="{381FDC16-3D69-48AD-B08B-ED28A10640C1}"/>
              </a:ext>
            </a:extLst>
          </p:cNvPr>
          <p:cNvSpPr>
            <a:spLocks noGrp="1"/>
          </p:cNvSpPr>
          <p:nvPr>
            <p:ph type="body" sz="quarter" idx="18"/>
          </p:nvPr>
        </p:nvSpPr>
        <p:spPr/>
        <p:txBody>
          <a:bodyPr/>
          <a:lstStyle/>
          <a:p>
            <a:r>
              <a:rPr lang="en-US" dirty="0"/>
              <a:t>All communities have their own specific sets of strengths and room for improvement.  This project will allow you to make fiscal decisions on improving a city.</a:t>
            </a:r>
          </a:p>
        </p:txBody>
      </p:sp>
      <p:sp>
        <p:nvSpPr>
          <p:cNvPr id="4" name="Content Placeholder 3">
            <a:extLst>
              <a:ext uri="{FF2B5EF4-FFF2-40B4-BE49-F238E27FC236}">
                <a16:creationId xmlns:a16="http://schemas.microsoft.com/office/drawing/2014/main" id="{E83DB0A1-C484-4D49-BAC3-ABEE82074C4C}"/>
              </a:ext>
            </a:extLst>
          </p:cNvPr>
          <p:cNvSpPr>
            <a:spLocks noGrp="1"/>
          </p:cNvSpPr>
          <p:nvPr>
            <p:ph idx="1"/>
          </p:nvPr>
        </p:nvSpPr>
        <p:spPr>
          <a:xfrm>
            <a:off x="5162550" y="2079000"/>
            <a:ext cx="1944000" cy="2700000"/>
          </a:xfrm>
        </p:spPr>
        <p:txBody>
          <a:bodyPr lIns="72000" rIns="72000"/>
          <a:lstStyle/>
          <a:p>
            <a:r>
              <a:rPr lang="en-US" dirty="0"/>
              <a:t>Communities need healthy citizens.</a:t>
            </a:r>
          </a:p>
        </p:txBody>
      </p:sp>
      <p:sp>
        <p:nvSpPr>
          <p:cNvPr id="5" name="Text Placeholder 4">
            <a:extLst>
              <a:ext uri="{FF2B5EF4-FFF2-40B4-BE49-F238E27FC236}">
                <a16:creationId xmlns:a16="http://schemas.microsoft.com/office/drawing/2014/main" id="{898F5FE2-B28A-4CCD-9910-126A9581F28F}"/>
              </a:ext>
            </a:extLst>
          </p:cNvPr>
          <p:cNvSpPr>
            <a:spLocks noGrp="1"/>
          </p:cNvSpPr>
          <p:nvPr>
            <p:ph type="body" sz="quarter" idx="13"/>
          </p:nvPr>
        </p:nvSpPr>
        <p:spPr>
          <a:xfrm>
            <a:off x="7295581" y="2079000"/>
            <a:ext cx="1944000" cy="2700000"/>
          </a:xfrm>
        </p:spPr>
        <p:txBody>
          <a:bodyPr lIns="72000" rIns="72000"/>
          <a:lstStyle/>
          <a:p>
            <a:r>
              <a:rPr lang="en-US" dirty="0"/>
              <a:t>Communities need sustainable income.</a:t>
            </a:r>
          </a:p>
        </p:txBody>
      </p:sp>
      <p:sp>
        <p:nvSpPr>
          <p:cNvPr id="6" name="Text Placeholder 5">
            <a:extLst>
              <a:ext uri="{FF2B5EF4-FFF2-40B4-BE49-F238E27FC236}">
                <a16:creationId xmlns:a16="http://schemas.microsoft.com/office/drawing/2014/main" id="{AC4A7A4E-C192-4A89-A661-72D76FF2F230}"/>
              </a:ext>
            </a:extLst>
          </p:cNvPr>
          <p:cNvSpPr>
            <a:spLocks noGrp="1"/>
          </p:cNvSpPr>
          <p:nvPr>
            <p:ph type="body" sz="quarter" idx="14"/>
          </p:nvPr>
        </p:nvSpPr>
        <p:spPr>
          <a:xfrm>
            <a:off x="9428613" y="2079000"/>
            <a:ext cx="1944000" cy="2700000"/>
          </a:xfrm>
        </p:spPr>
        <p:txBody>
          <a:bodyPr lIns="72000" rIns="72000"/>
          <a:lstStyle/>
          <a:p>
            <a:r>
              <a:rPr lang="en-US" dirty="0"/>
              <a:t>Communities need educated professionals.</a:t>
            </a:r>
          </a:p>
        </p:txBody>
      </p:sp>
      <p:pic>
        <p:nvPicPr>
          <p:cNvPr id="17" name="Picture Placeholder 16" descr="Skeleton">
            <a:extLst>
              <a:ext uri="{FF2B5EF4-FFF2-40B4-BE49-F238E27FC236}">
                <a16:creationId xmlns:a16="http://schemas.microsoft.com/office/drawing/2014/main" id="{AE7453D0-D40E-4463-83A5-ADE525B32ADC}"/>
              </a:ext>
            </a:extLst>
          </p:cNvPr>
          <p:cNvPicPr>
            <a:picLocks noGrp="1" noChangeAspect="1"/>
          </p:cNvPicPr>
          <p:nvPr>
            <p:ph type="pic" sz="quarter" idx="22"/>
          </p:nvPr>
        </p:nvPicPr>
        <p:blipFill>
          <a:blip r:embed="rId2">
            <a:extLst>
              <a:ext uri="{96DAC541-7B7A-43D3-8B79-37D633B846F1}">
                <asvg:svgBlip xmlns:asvg="http://schemas.microsoft.com/office/drawing/2016/SVG/main" r:embed="rId3"/>
              </a:ext>
            </a:extLst>
          </a:blip>
          <a:stretch>
            <a:fillRect/>
          </a:stretch>
        </p:blipFill>
        <p:spPr>
          <a:xfrm>
            <a:off x="5648325" y="2248694"/>
            <a:ext cx="971550" cy="971550"/>
          </a:xfrm>
        </p:spPr>
      </p:pic>
      <p:pic>
        <p:nvPicPr>
          <p:cNvPr id="19" name="Picture Placeholder 18" descr="Money">
            <a:extLst>
              <a:ext uri="{FF2B5EF4-FFF2-40B4-BE49-F238E27FC236}">
                <a16:creationId xmlns:a16="http://schemas.microsoft.com/office/drawing/2014/main" id="{4B9CA223-D3A1-4970-848A-26CEBD622878}"/>
              </a:ext>
            </a:extLst>
          </p:cNvPr>
          <p:cNvPicPr>
            <a:picLocks noGrp="1" noChangeAspect="1"/>
          </p:cNvPicPr>
          <p:nvPr>
            <p:ph type="pic" sz="quarter" idx="23"/>
          </p:nvPr>
        </p:nvPicPr>
        <p:blipFill>
          <a:blip r:embed="rId4">
            <a:extLst>
              <a:ext uri="{96DAC541-7B7A-43D3-8B79-37D633B846F1}">
                <asvg:svgBlip xmlns:asvg="http://schemas.microsoft.com/office/drawing/2016/SVG/main" r:embed="rId5"/>
              </a:ext>
            </a:extLst>
          </a:blip>
          <a:stretch>
            <a:fillRect/>
          </a:stretch>
        </p:blipFill>
        <p:spPr>
          <a:xfrm>
            <a:off x="7781925" y="2248694"/>
            <a:ext cx="971550" cy="971550"/>
          </a:xfrm>
        </p:spPr>
      </p:pic>
      <p:pic>
        <p:nvPicPr>
          <p:cNvPr id="21" name="Picture Placeholder 20" descr="Presentation with bar chart">
            <a:extLst>
              <a:ext uri="{FF2B5EF4-FFF2-40B4-BE49-F238E27FC236}">
                <a16:creationId xmlns:a16="http://schemas.microsoft.com/office/drawing/2014/main" id="{2309EE82-F242-4D96-98E6-A564E5488BCF}"/>
              </a:ext>
            </a:extLst>
          </p:cNvPr>
          <p:cNvPicPr>
            <a:picLocks noGrp="1" noChangeAspect="1"/>
          </p:cNvPicPr>
          <p:nvPr>
            <p:ph type="pic" sz="quarter" idx="24"/>
          </p:nvPr>
        </p:nvPicPr>
        <p:blipFill>
          <a:blip r:embed="rId6">
            <a:extLst>
              <a:ext uri="{96DAC541-7B7A-43D3-8B79-37D633B846F1}">
                <asvg:svgBlip xmlns:asvg="http://schemas.microsoft.com/office/drawing/2016/SVG/main" r:embed="rId7"/>
              </a:ext>
            </a:extLst>
          </a:blip>
          <a:stretch>
            <a:fillRect/>
          </a:stretch>
        </p:blipFill>
        <p:spPr>
          <a:xfrm>
            <a:off x="9913938" y="2247900"/>
            <a:ext cx="973137" cy="973137"/>
          </a:xfrm>
        </p:spPr>
      </p:pic>
      <p:sp>
        <p:nvSpPr>
          <p:cNvPr id="7" name="Slide Number Placeholder 6">
            <a:extLst>
              <a:ext uri="{FF2B5EF4-FFF2-40B4-BE49-F238E27FC236}">
                <a16:creationId xmlns:a16="http://schemas.microsoft.com/office/drawing/2014/main" id="{C7C944DD-F200-6B48-8A79-099A08992A35}"/>
              </a:ext>
            </a:extLst>
          </p:cNvPr>
          <p:cNvSpPr>
            <a:spLocks noGrp="1"/>
          </p:cNvSpPr>
          <p:nvPr>
            <p:ph type="sldNum" sz="quarter" idx="12"/>
          </p:nvPr>
        </p:nvSpPr>
        <p:spPr/>
        <p:txBody>
          <a:bodyPr/>
          <a:lstStyle/>
          <a:p>
            <a:fld id="{13D2E340-0663-474B-992C-9192B5C45E57}" type="slidenum">
              <a:rPr lang="en-US" smtClean="0"/>
              <a:t>2</a:t>
            </a:fld>
            <a:endParaRPr lang="en-US"/>
          </a:p>
        </p:txBody>
      </p:sp>
    </p:spTree>
    <p:extLst>
      <p:ext uri="{BB962C8B-B14F-4D97-AF65-F5344CB8AC3E}">
        <p14:creationId xmlns:p14="http://schemas.microsoft.com/office/powerpoint/2010/main" val="1707474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35BFF-A889-4B62-BCD4-168715A631DF}"/>
              </a:ext>
            </a:extLst>
          </p:cNvPr>
          <p:cNvSpPr>
            <a:spLocks noGrp="1"/>
          </p:cNvSpPr>
          <p:nvPr>
            <p:ph type="title"/>
          </p:nvPr>
        </p:nvSpPr>
        <p:spPr>
          <a:xfrm>
            <a:off x="762000" y="559678"/>
            <a:ext cx="4061670" cy="2221622"/>
          </a:xfrm>
        </p:spPr>
        <p:txBody>
          <a:bodyPr/>
          <a:lstStyle/>
          <a:p>
            <a:r>
              <a:rPr lang="en-US" dirty="0"/>
              <a:t>Group Expectations</a:t>
            </a:r>
          </a:p>
        </p:txBody>
      </p:sp>
      <p:sp>
        <p:nvSpPr>
          <p:cNvPr id="19" name="Content Placeholder 18">
            <a:extLst>
              <a:ext uri="{FF2B5EF4-FFF2-40B4-BE49-F238E27FC236}">
                <a16:creationId xmlns:a16="http://schemas.microsoft.com/office/drawing/2014/main" id="{C8822230-E7F6-4AEC-86F1-6874B8C03BA4}"/>
              </a:ext>
            </a:extLst>
          </p:cNvPr>
          <p:cNvSpPr>
            <a:spLocks noGrp="1"/>
          </p:cNvSpPr>
          <p:nvPr>
            <p:ph idx="1"/>
          </p:nvPr>
        </p:nvSpPr>
        <p:spPr>
          <a:xfrm>
            <a:off x="5162550" y="2019300"/>
            <a:ext cx="1944000" cy="2700000"/>
          </a:xfrm>
        </p:spPr>
        <p:txBody>
          <a:bodyPr/>
          <a:lstStyle/>
          <a:p>
            <a:r>
              <a:rPr lang="en-US" dirty="0"/>
              <a:t>Read and take notes on all funding options</a:t>
            </a:r>
          </a:p>
        </p:txBody>
      </p:sp>
      <p:sp>
        <p:nvSpPr>
          <p:cNvPr id="20" name="Text Placeholder 19">
            <a:extLst>
              <a:ext uri="{FF2B5EF4-FFF2-40B4-BE49-F238E27FC236}">
                <a16:creationId xmlns:a16="http://schemas.microsoft.com/office/drawing/2014/main" id="{72DB73E6-C510-4010-99CD-13C274B57E5B}"/>
              </a:ext>
            </a:extLst>
          </p:cNvPr>
          <p:cNvSpPr>
            <a:spLocks noGrp="1"/>
          </p:cNvSpPr>
          <p:nvPr>
            <p:ph type="body" sz="quarter" idx="13"/>
          </p:nvPr>
        </p:nvSpPr>
        <p:spPr/>
        <p:txBody>
          <a:bodyPr/>
          <a:lstStyle/>
          <a:p>
            <a:r>
              <a:rPr lang="en-US" dirty="0"/>
              <a:t>Decide how the funding should be divided, and come to agreement within your group members.</a:t>
            </a:r>
          </a:p>
        </p:txBody>
      </p:sp>
      <p:sp>
        <p:nvSpPr>
          <p:cNvPr id="21" name="Text Placeholder 20">
            <a:extLst>
              <a:ext uri="{FF2B5EF4-FFF2-40B4-BE49-F238E27FC236}">
                <a16:creationId xmlns:a16="http://schemas.microsoft.com/office/drawing/2014/main" id="{F544916F-9E82-4943-9F03-05F7811ACC2E}"/>
              </a:ext>
            </a:extLst>
          </p:cNvPr>
          <p:cNvSpPr>
            <a:spLocks noGrp="1"/>
          </p:cNvSpPr>
          <p:nvPr>
            <p:ph type="body" sz="quarter" idx="14"/>
          </p:nvPr>
        </p:nvSpPr>
        <p:spPr>
          <a:xfrm>
            <a:off x="9428163" y="2019300"/>
            <a:ext cx="1943100" cy="2700000"/>
          </a:xfrm>
        </p:spPr>
        <p:txBody>
          <a:bodyPr/>
          <a:lstStyle/>
          <a:p>
            <a:r>
              <a:rPr lang="en-US" dirty="0"/>
              <a:t>Find scientific or peer reviewed evidence supporting your choices. Then, write reflections.</a:t>
            </a:r>
          </a:p>
        </p:txBody>
      </p:sp>
      <p:sp>
        <p:nvSpPr>
          <p:cNvPr id="22" name="Text Placeholder 21">
            <a:extLst>
              <a:ext uri="{FF2B5EF4-FFF2-40B4-BE49-F238E27FC236}">
                <a16:creationId xmlns:a16="http://schemas.microsoft.com/office/drawing/2014/main" id="{ADB68C1C-48A6-4CB6-AEB1-1B5B9EB9AA30}"/>
              </a:ext>
            </a:extLst>
          </p:cNvPr>
          <p:cNvSpPr>
            <a:spLocks noGrp="1"/>
          </p:cNvSpPr>
          <p:nvPr>
            <p:ph type="body" sz="quarter" idx="15"/>
          </p:nvPr>
        </p:nvSpPr>
        <p:spPr/>
        <p:txBody>
          <a:bodyPr/>
          <a:lstStyle/>
          <a:p>
            <a:r>
              <a:rPr lang="en-US"/>
              <a:t>1</a:t>
            </a:r>
          </a:p>
        </p:txBody>
      </p:sp>
      <p:sp>
        <p:nvSpPr>
          <p:cNvPr id="23" name="Text Placeholder 22">
            <a:extLst>
              <a:ext uri="{FF2B5EF4-FFF2-40B4-BE49-F238E27FC236}">
                <a16:creationId xmlns:a16="http://schemas.microsoft.com/office/drawing/2014/main" id="{3C345EEF-8EE2-4AFF-A515-F49E6FA7CAD4}"/>
              </a:ext>
            </a:extLst>
          </p:cNvPr>
          <p:cNvSpPr>
            <a:spLocks noGrp="1"/>
          </p:cNvSpPr>
          <p:nvPr>
            <p:ph type="body" sz="quarter" idx="16"/>
          </p:nvPr>
        </p:nvSpPr>
        <p:spPr/>
        <p:txBody>
          <a:bodyPr/>
          <a:lstStyle/>
          <a:p>
            <a:r>
              <a:rPr lang="en-US"/>
              <a:t>2</a:t>
            </a:r>
          </a:p>
        </p:txBody>
      </p:sp>
      <p:sp>
        <p:nvSpPr>
          <p:cNvPr id="24" name="Text Placeholder 23">
            <a:extLst>
              <a:ext uri="{FF2B5EF4-FFF2-40B4-BE49-F238E27FC236}">
                <a16:creationId xmlns:a16="http://schemas.microsoft.com/office/drawing/2014/main" id="{C3C9C68B-77C0-41C6-AE3E-6C1B595CDE75}"/>
              </a:ext>
            </a:extLst>
          </p:cNvPr>
          <p:cNvSpPr>
            <a:spLocks noGrp="1"/>
          </p:cNvSpPr>
          <p:nvPr>
            <p:ph type="body" sz="quarter" idx="17"/>
          </p:nvPr>
        </p:nvSpPr>
        <p:spPr/>
        <p:txBody>
          <a:bodyPr/>
          <a:lstStyle/>
          <a:p>
            <a:r>
              <a:rPr lang="en-US"/>
              <a:t>3</a:t>
            </a:r>
          </a:p>
        </p:txBody>
      </p:sp>
      <p:sp>
        <p:nvSpPr>
          <p:cNvPr id="16" name="Text Placeholder 15">
            <a:extLst>
              <a:ext uri="{FF2B5EF4-FFF2-40B4-BE49-F238E27FC236}">
                <a16:creationId xmlns:a16="http://schemas.microsoft.com/office/drawing/2014/main" id="{A761FA4B-43B9-4C0B-BD10-1127709C9786}"/>
              </a:ext>
            </a:extLst>
          </p:cNvPr>
          <p:cNvSpPr>
            <a:spLocks noGrp="1"/>
          </p:cNvSpPr>
          <p:nvPr>
            <p:ph type="body" sz="quarter" idx="18"/>
          </p:nvPr>
        </p:nvSpPr>
        <p:spPr/>
        <p:txBody>
          <a:bodyPr/>
          <a:lstStyle/>
          <a:p>
            <a:r>
              <a:rPr lang="en-US" dirty="0"/>
              <a:t>Your citywide funding budget is $500,000</a:t>
            </a:r>
          </a:p>
        </p:txBody>
      </p:sp>
      <p:sp>
        <p:nvSpPr>
          <p:cNvPr id="3" name="Slide Number Placeholder 2">
            <a:extLst>
              <a:ext uri="{FF2B5EF4-FFF2-40B4-BE49-F238E27FC236}">
                <a16:creationId xmlns:a16="http://schemas.microsoft.com/office/drawing/2014/main" id="{FC9047CD-1956-7146-971D-D05A280ACB28}"/>
              </a:ext>
            </a:extLst>
          </p:cNvPr>
          <p:cNvSpPr>
            <a:spLocks noGrp="1"/>
          </p:cNvSpPr>
          <p:nvPr>
            <p:ph type="sldNum" sz="quarter" idx="12"/>
          </p:nvPr>
        </p:nvSpPr>
        <p:spPr/>
        <p:txBody>
          <a:bodyPr/>
          <a:lstStyle/>
          <a:p>
            <a:fld id="{13D2E340-0663-474B-992C-9192B5C45E57}" type="slidenum">
              <a:rPr lang="en-US" smtClean="0"/>
              <a:t>3</a:t>
            </a:fld>
            <a:endParaRPr lang="en-US"/>
          </a:p>
        </p:txBody>
      </p:sp>
    </p:spTree>
    <p:extLst>
      <p:ext uri="{BB962C8B-B14F-4D97-AF65-F5344CB8AC3E}">
        <p14:creationId xmlns:p14="http://schemas.microsoft.com/office/powerpoint/2010/main" val="3749118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97F4D-F280-472F-9307-25B3E6BD88B5}"/>
              </a:ext>
            </a:extLst>
          </p:cNvPr>
          <p:cNvSpPr>
            <a:spLocks noGrp="1"/>
          </p:cNvSpPr>
          <p:nvPr>
            <p:ph type="title"/>
          </p:nvPr>
        </p:nvSpPr>
        <p:spPr>
          <a:xfrm>
            <a:off x="159391" y="559678"/>
            <a:ext cx="4714613" cy="2221622"/>
          </a:xfrm>
        </p:spPr>
        <p:txBody>
          <a:bodyPr/>
          <a:lstStyle/>
          <a:p>
            <a:r>
              <a:rPr lang="en-US" dirty="0"/>
              <a:t>Utilitarianism</a:t>
            </a:r>
          </a:p>
        </p:txBody>
      </p:sp>
      <p:sp>
        <p:nvSpPr>
          <p:cNvPr id="4" name="Text Placeholder 3">
            <a:extLst>
              <a:ext uri="{FF2B5EF4-FFF2-40B4-BE49-F238E27FC236}">
                <a16:creationId xmlns:a16="http://schemas.microsoft.com/office/drawing/2014/main" id="{C1891695-E7DA-48AF-9EEB-86DA1F9BF74F}"/>
              </a:ext>
            </a:extLst>
          </p:cNvPr>
          <p:cNvSpPr>
            <a:spLocks noGrp="1"/>
          </p:cNvSpPr>
          <p:nvPr>
            <p:ph type="body" sz="quarter" idx="18"/>
          </p:nvPr>
        </p:nvSpPr>
        <p:spPr/>
        <p:txBody>
          <a:bodyPr/>
          <a:lstStyle/>
          <a:p>
            <a:r>
              <a:rPr lang="en-US" dirty="0"/>
              <a:t>Making choices based on the overall good for the majority of the group served.</a:t>
            </a:r>
          </a:p>
          <a:p>
            <a:endParaRPr lang="en-US" dirty="0"/>
          </a:p>
          <a:p>
            <a:r>
              <a:rPr lang="en-US" dirty="0"/>
              <a:t>Example: Serving pizza for lunch because 6 students out of 10 stated they’d like pizza. </a:t>
            </a:r>
          </a:p>
        </p:txBody>
      </p:sp>
      <p:graphicFrame>
        <p:nvGraphicFramePr>
          <p:cNvPr id="5" name="Content Placeholder 2" descr="Timeline SmartArt">
            <a:extLst>
              <a:ext uri="{FF2B5EF4-FFF2-40B4-BE49-F238E27FC236}">
                <a16:creationId xmlns:a16="http://schemas.microsoft.com/office/drawing/2014/main" id="{49A92778-1E2C-48F2-99CD-26EF59E3C6C0}"/>
              </a:ext>
            </a:extLst>
          </p:cNvPr>
          <p:cNvGraphicFramePr>
            <a:graphicFrameLocks noGrp="1"/>
          </p:cNvGraphicFramePr>
          <p:nvPr>
            <p:ph idx="4294967295"/>
            <p:extLst>
              <p:ext uri="{D42A27DB-BD31-4B8C-83A1-F6EECF244321}">
                <p14:modId xmlns:p14="http://schemas.microsoft.com/office/powerpoint/2010/main" val="3737640675"/>
              </p:ext>
            </p:extLst>
          </p:nvPr>
        </p:nvGraphicFramePr>
        <p:xfrm>
          <a:off x="5419725" y="568325"/>
          <a:ext cx="6248400" cy="5656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a:extLst>
              <a:ext uri="{FF2B5EF4-FFF2-40B4-BE49-F238E27FC236}">
                <a16:creationId xmlns:a16="http://schemas.microsoft.com/office/drawing/2014/main" id="{EB761CE6-695A-0941-954E-A6BD7E16386F}"/>
              </a:ext>
            </a:extLst>
          </p:cNvPr>
          <p:cNvSpPr>
            <a:spLocks noGrp="1"/>
          </p:cNvSpPr>
          <p:nvPr>
            <p:ph type="sldNum" sz="quarter" idx="12"/>
          </p:nvPr>
        </p:nvSpPr>
        <p:spPr/>
        <p:txBody>
          <a:bodyPr/>
          <a:lstStyle/>
          <a:p>
            <a:fld id="{13D2E340-0663-474B-992C-9192B5C45E57}" type="slidenum">
              <a:rPr lang="en-US" smtClean="0"/>
              <a:t>4</a:t>
            </a:fld>
            <a:endParaRPr lang="en-US" dirty="0"/>
          </a:p>
        </p:txBody>
      </p:sp>
      <p:sp>
        <p:nvSpPr>
          <p:cNvPr id="6" name="TextBox 5">
            <a:extLst>
              <a:ext uri="{FF2B5EF4-FFF2-40B4-BE49-F238E27FC236}">
                <a16:creationId xmlns:a16="http://schemas.microsoft.com/office/drawing/2014/main" id="{3DF4CAAD-4D82-4C44-BAFB-96D560C80662}"/>
              </a:ext>
            </a:extLst>
          </p:cNvPr>
          <p:cNvSpPr txBox="1"/>
          <p:nvPr/>
        </p:nvSpPr>
        <p:spPr>
          <a:xfrm>
            <a:off x="5578679" y="1551963"/>
            <a:ext cx="4437776" cy="3785652"/>
          </a:xfrm>
          <a:prstGeom prst="rect">
            <a:avLst/>
          </a:prstGeom>
          <a:noFill/>
        </p:spPr>
        <p:txBody>
          <a:bodyPr wrap="square" rtlCol="0">
            <a:spAutoFit/>
          </a:bodyPr>
          <a:lstStyle/>
          <a:p>
            <a:r>
              <a:rPr lang="en-US" sz="2000" dirty="0"/>
              <a:t>Minorities are at a disadvantage</a:t>
            </a:r>
          </a:p>
          <a:p>
            <a:endParaRPr lang="en-US" sz="2000" dirty="0"/>
          </a:p>
          <a:p>
            <a:r>
              <a:rPr lang="en-US" sz="2000" dirty="0"/>
              <a:t>As in the example, just because populations </a:t>
            </a:r>
            <a:r>
              <a:rPr lang="en-US" sz="2000" i="1" dirty="0"/>
              <a:t>want</a:t>
            </a:r>
            <a:r>
              <a:rPr lang="en-US" sz="2000" dirty="0"/>
              <a:t> something– does not mean it is good.  Pizza is not necessarily a healthy option.</a:t>
            </a:r>
          </a:p>
          <a:p>
            <a:endParaRPr lang="en-US" sz="2000" dirty="0"/>
          </a:p>
          <a:p>
            <a:r>
              <a:rPr lang="en-US" sz="2000" dirty="0"/>
              <a:t>Easy to use voting process. . If majority of voters are happy– you’ve done your job.</a:t>
            </a:r>
          </a:p>
          <a:p>
            <a:endParaRPr lang="en-US" sz="2000" dirty="0"/>
          </a:p>
          <a:p>
            <a:r>
              <a:rPr lang="en-US" sz="2000" dirty="0"/>
              <a:t>Outcomes can be unpredictable </a:t>
            </a:r>
          </a:p>
        </p:txBody>
      </p:sp>
      <p:pic>
        <p:nvPicPr>
          <p:cNvPr id="8" name="Picture 7">
            <a:extLst>
              <a:ext uri="{FF2B5EF4-FFF2-40B4-BE49-F238E27FC236}">
                <a16:creationId xmlns:a16="http://schemas.microsoft.com/office/drawing/2014/main" id="{1D8A23E0-5669-4828-B9D1-E7D3A4268642}"/>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10016455" y="2116366"/>
            <a:ext cx="1254591" cy="13298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98975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4DA9A-F01A-481E-A192-F11CA07CCE35}"/>
              </a:ext>
            </a:extLst>
          </p:cNvPr>
          <p:cNvSpPr>
            <a:spLocks noGrp="1"/>
          </p:cNvSpPr>
          <p:nvPr>
            <p:ph type="title"/>
          </p:nvPr>
        </p:nvSpPr>
        <p:spPr>
          <a:xfrm>
            <a:off x="762000" y="559678"/>
            <a:ext cx="4211518" cy="2221622"/>
          </a:xfrm>
        </p:spPr>
        <p:txBody>
          <a:bodyPr/>
          <a:lstStyle/>
          <a:p>
            <a:r>
              <a:rPr lang="en-US" dirty="0"/>
              <a:t>Philanthropy</a:t>
            </a:r>
          </a:p>
        </p:txBody>
      </p:sp>
      <p:sp>
        <p:nvSpPr>
          <p:cNvPr id="3" name="Text Placeholder 2">
            <a:extLst>
              <a:ext uri="{FF2B5EF4-FFF2-40B4-BE49-F238E27FC236}">
                <a16:creationId xmlns:a16="http://schemas.microsoft.com/office/drawing/2014/main" id="{6DCC875B-FB79-4EB2-ACC0-A26593F489C1}"/>
              </a:ext>
            </a:extLst>
          </p:cNvPr>
          <p:cNvSpPr>
            <a:spLocks noGrp="1"/>
          </p:cNvSpPr>
          <p:nvPr>
            <p:ph type="body" sz="quarter" idx="18"/>
          </p:nvPr>
        </p:nvSpPr>
        <p:spPr/>
        <p:txBody>
          <a:bodyPr/>
          <a:lstStyle/>
          <a:p>
            <a:r>
              <a:rPr lang="en-US" dirty="0"/>
              <a:t>Philanthropy is the promotion of the wellbeing of others, especially through donations</a:t>
            </a:r>
          </a:p>
        </p:txBody>
      </p:sp>
      <p:sp>
        <p:nvSpPr>
          <p:cNvPr id="4" name="Content Placeholder 3">
            <a:extLst>
              <a:ext uri="{FF2B5EF4-FFF2-40B4-BE49-F238E27FC236}">
                <a16:creationId xmlns:a16="http://schemas.microsoft.com/office/drawing/2014/main" id="{52ACB615-64CF-4226-B7EB-A7D9E8A800A2}"/>
              </a:ext>
            </a:extLst>
          </p:cNvPr>
          <p:cNvSpPr>
            <a:spLocks noGrp="1"/>
          </p:cNvSpPr>
          <p:nvPr>
            <p:ph idx="1"/>
          </p:nvPr>
        </p:nvSpPr>
        <p:spPr/>
        <p:txBody>
          <a:bodyPr>
            <a:normAutofit fontScale="92500"/>
          </a:bodyPr>
          <a:lstStyle/>
          <a:p>
            <a:r>
              <a:rPr lang="en-US" dirty="0"/>
              <a:t>Assumes people will always take care of each other. . . Even if they may be competing against each other.</a:t>
            </a:r>
          </a:p>
        </p:txBody>
      </p:sp>
      <p:sp>
        <p:nvSpPr>
          <p:cNvPr id="5" name="Text Placeholder 4">
            <a:extLst>
              <a:ext uri="{FF2B5EF4-FFF2-40B4-BE49-F238E27FC236}">
                <a16:creationId xmlns:a16="http://schemas.microsoft.com/office/drawing/2014/main" id="{7CC704F7-10A3-438C-BF49-21B39AA5FD1F}"/>
              </a:ext>
            </a:extLst>
          </p:cNvPr>
          <p:cNvSpPr>
            <a:spLocks noGrp="1"/>
          </p:cNvSpPr>
          <p:nvPr>
            <p:ph type="body" sz="quarter" idx="13"/>
          </p:nvPr>
        </p:nvSpPr>
        <p:spPr/>
        <p:txBody>
          <a:bodyPr/>
          <a:lstStyle/>
          <a:p>
            <a:r>
              <a:rPr lang="en-US" dirty="0"/>
              <a:t>Promotes wellness and safety for all. </a:t>
            </a:r>
          </a:p>
        </p:txBody>
      </p:sp>
      <p:sp>
        <p:nvSpPr>
          <p:cNvPr id="6" name="Text Placeholder 5">
            <a:extLst>
              <a:ext uri="{FF2B5EF4-FFF2-40B4-BE49-F238E27FC236}">
                <a16:creationId xmlns:a16="http://schemas.microsoft.com/office/drawing/2014/main" id="{C0CB0B93-889C-4918-9E62-5E0470169619}"/>
              </a:ext>
            </a:extLst>
          </p:cNvPr>
          <p:cNvSpPr>
            <a:spLocks noGrp="1"/>
          </p:cNvSpPr>
          <p:nvPr>
            <p:ph type="body" sz="quarter" idx="14"/>
          </p:nvPr>
        </p:nvSpPr>
        <p:spPr/>
        <p:txBody>
          <a:bodyPr/>
          <a:lstStyle/>
          <a:p>
            <a:r>
              <a:rPr lang="en-US" dirty="0"/>
              <a:t>Has poor people or businesses compete against each other for funds. . .</a:t>
            </a:r>
          </a:p>
        </p:txBody>
      </p:sp>
      <p:sp>
        <p:nvSpPr>
          <p:cNvPr id="8" name="Text Placeholder 7">
            <a:extLst>
              <a:ext uri="{FF2B5EF4-FFF2-40B4-BE49-F238E27FC236}">
                <a16:creationId xmlns:a16="http://schemas.microsoft.com/office/drawing/2014/main" id="{C78C2BF3-B597-4BD5-90B4-54EB9C2F6EE1}"/>
              </a:ext>
            </a:extLst>
          </p:cNvPr>
          <p:cNvSpPr>
            <a:spLocks noGrp="1"/>
          </p:cNvSpPr>
          <p:nvPr>
            <p:ph type="body" sz="quarter" idx="20"/>
          </p:nvPr>
        </p:nvSpPr>
        <p:spPr/>
        <p:txBody>
          <a:bodyPr/>
          <a:lstStyle/>
          <a:p>
            <a:r>
              <a:rPr lang="en-US" dirty="0"/>
              <a:t>Unifies people through finances and supporting others with currency.</a:t>
            </a:r>
          </a:p>
        </p:txBody>
      </p:sp>
      <p:sp>
        <p:nvSpPr>
          <p:cNvPr id="9" name="Text Placeholder 8">
            <a:extLst>
              <a:ext uri="{FF2B5EF4-FFF2-40B4-BE49-F238E27FC236}">
                <a16:creationId xmlns:a16="http://schemas.microsoft.com/office/drawing/2014/main" id="{1637545D-50F9-427A-9297-89D0C0CFAB4F}"/>
              </a:ext>
            </a:extLst>
          </p:cNvPr>
          <p:cNvSpPr>
            <a:spLocks noGrp="1"/>
          </p:cNvSpPr>
          <p:nvPr>
            <p:ph type="body" sz="quarter" idx="21"/>
          </p:nvPr>
        </p:nvSpPr>
        <p:spPr/>
        <p:txBody>
          <a:bodyPr>
            <a:normAutofit fontScale="92500" lnSpcReduction="20000"/>
          </a:bodyPr>
          <a:lstStyle/>
          <a:p>
            <a:r>
              <a:rPr lang="en-US" dirty="0"/>
              <a:t>Like ancient Rome, although the democracy was ‘good’, it could be corrupt. CEOs of ‘non-profit’ organizations can pull in huge salaries.</a:t>
            </a:r>
          </a:p>
        </p:txBody>
      </p:sp>
      <p:pic>
        <p:nvPicPr>
          <p:cNvPr id="17" name="Picture Placeholder 16" descr="Podium">
            <a:extLst>
              <a:ext uri="{FF2B5EF4-FFF2-40B4-BE49-F238E27FC236}">
                <a16:creationId xmlns:a16="http://schemas.microsoft.com/office/drawing/2014/main" id="{CA59F1EA-7BF1-46B0-8D92-7F28002EA8FF}"/>
              </a:ext>
            </a:extLst>
          </p:cNvPr>
          <p:cNvPicPr>
            <a:picLocks noGrp="1" noChangeAspect="1"/>
          </p:cNvPicPr>
          <p:nvPr>
            <p:ph type="pic" sz="quarter" idx="22"/>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4397" t="-24397" r="-24397" b="-24397"/>
          <a:stretch/>
        </p:blipFill>
        <p:spPr>
          <a:xfrm>
            <a:off x="5648550" y="729000"/>
            <a:ext cx="972000" cy="972000"/>
          </a:xfrm>
        </p:spPr>
      </p:pic>
      <p:pic>
        <p:nvPicPr>
          <p:cNvPr id="19" name="Picture Placeholder 18">
            <a:extLst>
              <a:ext uri="{FF2B5EF4-FFF2-40B4-BE49-F238E27FC236}">
                <a16:creationId xmlns:a16="http://schemas.microsoft.com/office/drawing/2014/main" id="{AEA436B7-2654-4FEB-A48E-421EF9A9A0B6}"/>
              </a:ext>
            </a:extLst>
          </p:cNvPr>
          <p:cNvPicPr>
            <a:picLocks noGrp="1" noChangeAspect="1"/>
          </p:cNvPicPr>
          <p:nvPr>
            <p:ph type="pic" sz="quarter" idx="23"/>
          </p:nvPr>
        </p:nvPicPr>
        <p:blipFill>
          <a:blip r:embed="rId4">
            <a:extLst>
              <a:ext uri="{837473B0-CC2E-450A-ABE3-18F120FF3D39}">
                <a1611:picAttrSrcUrl xmlns:a1611="http://schemas.microsoft.com/office/drawing/2016/11/main" r:id="rId5"/>
              </a:ext>
            </a:extLst>
          </a:blip>
          <a:stretch>
            <a:fillRect/>
          </a:stretch>
        </p:blipFill>
        <p:spPr>
          <a:xfrm>
            <a:off x="7781581" y="807367"/>
            <a:ext cx="972000" cy="815265"/>
          </a:xfrm>
        </p:spPr>
      </p:pic>
      <p:pic>
        <p:nvPicPr>
          <p:cNvPr id="21" name="Picture Placeholder 20" descr="Trophy">
            <a:extLst>
              <a:ext uri="{FF2B5EF4-FFF2-40B4-BE49-F238E27FC236}">
                <a16:creationId xmlns:a16="http://schemas.microsoft.com/office/drawing/2014/main" id="{7A368000-5E96-4DAA-B5E5-BDD2F634DBA4}"/>
              </a:ext>
            </a:extLst>
          </p:cNvPr>
          <p:cNvPicPr>
            <a:picLocks noGrp="1" noChangeAspect="1"/>
          </p:cNvPicPr>
          <p:nvPr>
            <p:ph type="pic" sz="quarter" idx="24"/>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34126" t="-34065" r="-34281" b="-34065"/>
          <a:stretch/>
        </p:blipFill>
        <p:spPr>
          <a:xfrm>
            <a:off x="9914613" y="729000"/>
            <a:ext cx="972000" cy="972000"/>
          </a:xfrm>
        </p:spPr>
      </p:pic>
      <p:pic>
        <p:nvPicPr>
          <p:cNvPr id="23" name="Picture Placeholder 22">
            <a:extLst>
              <a:ext uri="{FF2B5EF4-FFF2-40B4-BE49-F238E27FC236}">
                <a16:creationId xmlns:a16="http://schemas.microsoft.com/office/drawing/2014/main" id="{2F9CFDA8-BA9E-4328-B0A0-62AD1193A61A}"/>
              </a:ext>
            </a:extLst>
          </p:cNvPr>
          <p:cNvPicPr>
            <a:picLocks noGrp="1" noChangeAspect="1"/>
          </p:cNvPicPr>
          <p:nvPr>
            <p:ph type="pic" sz="quarter" idx="25"/>
          </p:nvPr>
        </p:nvPicPr>
        <p:blipFill>
          <a:blip r:embed="rId8">
            <a:extLst>
              <a:ext uri="{837473B0-CC2E-450A-ABE3-18F120FF3D39}">
                <a1611:picAttrSrcUrl xmlns:a1611="http://schemas.microsoft.com/office/drawing/2016/11/main" r:id="rId9"/>
              </a:ext>
            </a:extLst>
          </a:blip>
          <a:stretch>
            <a:fillRect/>
          </a:stretch>
        </p:blipFill>
        <p:spPr>
          <a:xfrm>
            <a:off x="4931401" y="4415673"/>
            <a:ext cx="2269552" cy="726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Picture Placeholder 24" descr="Diploma">
            <a:extLst>
              <a:ext uri="{FF2B5EF4-FFF2-40B4-BE49-F238E27FC236}">
                <a16:creationId xmlns:a16="http://schemas.microsoft.com/office/drawing/2014/main" id="{D848E5F5-40CC-4937-BDFD-77AE052CF964}"/>
              </a:ext>
            </a:extLst>
          </p:cNvPr>
          <p:cNvPicPr>
            <a:picLocks noGrp="1" noChangeAspect="1"/>
          </p:cNvPicPr>
          <p:nvPr>
            <p:ph type="pic" sz="quarter" idx="26"/>
          </p:nvPr>
        </p:nvPicPr>
        <p:blipFill rotWithShape="1">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l="-20777" t="-20809" r="-20842" b="-20809"/>
          <a:stretch/>
        </p:blipFill>
        <p:spPr>
          <a:xfrm>
            <a:off x="7781581" y="3598323"/>
            <a:ext cx="972000" cy="972000"/>
          </a:xfrm>
        </p:spPr>
      </p:pic>
      <p:pic>
        <p:nvPicPr>
          <p:cNvPr id="27" name="Picture Placeholder 26" descr="Wreath">
            <a:extLst>
              <a:ext uri="{FF2B5EF4-FFF2-40B4-BE49-F238E27FC236}">
                <a16:creationId xmlns:a16="http://schemas.microsoft.com/office/drawing/2014/main" id="{5CF2F104-BBB7-4069-B6BF-9A845C32FDC0}"/>
              </a:ext>
            </a:extLst>
          </p:cNvPr>
          <p:cNvPicPr>
            <a:picLocks noGrp="1" noChangeAspect="1"/>
          </p:cNvPicPr>
          <p:nvPr>
            <p:ph type="pic" sz="quarter" idx="27"/>
          </p:nvPr>
        </p:nvPicPr>
        <p:blipFill rotWithShape="1">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rcRect l="-22209" t="-22157" r="-22342" b="-22157"/>
          <a:stretch/>
        </p:blipFill>
        <p:spPr>
          <a:xfrm>
            <a:off x="9914613" y="3598323"/>
            <a:ext cx="972000" cy="972000"/>
          </a:xfrm>
        </p:spPr>
      </p:pic>
      <p:sp>
        <p:nvSpPr>
          <p:cNvPr id="10" name="Slide Number Placeholder 9">
            <a:extLst>
              <a:ext uri="{FF2B5EF4-FFF2-40B4-BE49-F238E27FC236}">
                <a16:creationId xmlns:a16="http://schemas.microsoft.com/office/drawing/2014/main" id="{EC7ECEE9-580B-8B4A-919F-4C04337CEC51}"/>
              </a:ext>
            </a:extLst>
          </p:cNvPr>
          <p:cNvSpPr>
            <a:spLocks noGrp="1"/>
          </p:cNvSpPr>
          <p:nvPr>
            <p:ph type="sldNum" sz="quarter" idx="12"/>
          </p:nvPr>
        </p:nvSpPr>
        <p:spPr/>
        <p:txBody>
          <a:bodyPr/>
          <a:lstStyle/>
          <a:p>
            <a:fld id="{13D2E340-0663-474B-992C-9192B5C45E57}" type="slidenum">
              <a:rPr lang="en-US" smtClean="0"/>
              <a:t>5</a:t>
            </a:fld>
            <a:endParaRPr lang="en-US"/>
          </a:p>
        </p:txBody>
      </p:sp>
    </p:spTree>
    <p:extLst>
      <p:ext uri="{BB962C8B-B14F-4D97-AF65-F5344CB8AC3E}">
        <p14:creationId xmlns:p14="http://schemas.microsoft.com/office/powerpoint/2010/main" val="3289796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00B74-5475-4C20-9E4F-D93144C702EA}"/>
              </a:ext>
            </a:extLst>
          </p:cNvPr>
          <p:cNvSpPr>
            <a:spLocks noGrp="1"/>
          </p:cNvSpPr>
          <p:nvPr>
            <p:ph type="title"/>
          </p:nvPr>
        </p:nvSpPr>
        <p:spPr>
          <a:xfrm>
            <a:off x="612396" y="1106487"/>
            <a:ext cx="3983510" cy="3288083"/>
          </a:xfrm>
        </p:spPr>
        <p:txBody>
          <a:bodyPr>
            <a:normAutofit fontScale="90000"/>
          </a:bodyPr>
          <a:lstStyle/>
          <a:p>
            <a:r>
              <a:rPr lang="en-US" dirty="0"/>
              <a:t>Questions to ask when selecting funding opportunities </a:t>
            </a:r>
          </a:p>
        </p:txBody>
      </p:sp>
      <p:sp>
        <p:nvSpPr>
          <p:cNvPr id="5" name="Content Placeholder 4">
            <a:extLst>
              <a:ext uri="{FF2B5EF4-FFF2-40B4-BE49-F238E27FC236}">
                <a16:creationId xmlns:a16="http://schemas.microsoft.com/office/drawing/2014/main" id="{085B3B5D-2D70-464D-97D7-2F81F133EFA7}"/>
              </a:ext>
            </a:extLst>
          </p:cNvPr>
          <p:cNvSpPr>
            <a:spLocks noGrp="1"/>
          </p:cNvSpPr>
          <p:nvPr>
            <p:ph idx="1"/>
          </p:nvPr>
        </p:nvSpPr>
        <p:spPr/>
        <p:txBody>
          <a:bodyPr>
            <a:normAutofit/>
          </a:bodyPr>
          <a:lstStyle/>
          <a:p>
            <a:r>
              <a:rPr lang="en-US" dirty="0"/>
              <a:t>Which voting issue do I agree with? </a:t>
            </a:r>
          </a:p>
        </p:txBody>
      </p:sp>
      <p:sp>
        <p:nvSpPr>
          <p:cNvPr id="6" name="Text Placeholder 5">
            <a:extLst>
              <a:ext uri="{FF2B5EF4-FFF2-40B4-BE49-F238E27FC236}">
                <a16:creationId xmlns:a16="http://schemas.microsoft.com/office/drawing/2014/main" id="{B5E06AD1-C7AD-4761-9E4E-0F0DDD088F11}"/>
              </a:ext>
            </a:extLst>
          </p:cNvPr>
          <p:cNvSpPr>
            <a:spLocks noGrp="1"/>
          </p:cNvSpPr>
          <p:nvPr>
            <p:ph type="body" sz="quarter" idx="13"/>
          </p:nvPr>
        </p:nvSpPr>
        <p:spPr/>
        <p:txBody>
          <a:bodyPr>
            <a:normAutofit/>
          </a:bodyPr>
          <a:lstStyle/>
          <a:p>
            <a:r>
              <a:rPr lang="en-US" dirty="0"/>
              <a:t>How can I compromise?</a:t>
            </a:r>
          </a:p>
        </p:txBody>
      </p:sp>
      <p:sp>
        <p:nvSpPr>
          <p:cNvPr id="7" name="Text Placeholder 6">
            <a:extLst>
              <a:ext uri="{FF2B5EF4-FFF2-40B4-BE49-F238E27FC236}">
                <a16:creationId xmlns:a16="http://schemas.microsoft.com/office/drawing/2014/main" id="{4F730BB3-A959-4EF9-B77F-FBF43DB5A80A}"/>
              </a:ext>
            </a:extLst>
          </p:cNvPr>
          <p:cNvSpPr>
            <a:spLocks noGrp="1"/>
          </p:cNvSpPr>
          <p:nvPr>
            <p:ph type="body" sz="quarter" idx="14"/>
          </p:nvPr>
        </p:nvSpPr>
        <p:spPr/>
        <p:txBody>
          <a:bodyPr/>
          <a:lstStyle/>
          <a:p>
            <a:r>
              <a:rPr lang="en-US" dirty="0"/>
              <a:t>How can I prove my point?</a:t>
            </a:r>
          </a:p>
        </p:txBody>
      </p:sp>
      <p:sp>
        <p:nvSpPr>
          <p:cNvPr id="8" name="Text Placeholder 7">
            <a:extLst>
              <a:ext uri="{FF2B5EF4-FFF2-40B4-BE49-F238E27FC236}">
                <a16:creationId xmlns:a16="http://schemas.microsoft.com/office/drawing/2014/main" id="{00BBAFCA-88C5-4965-BDEC-02CBA7481B75}"/>
              </a:ext>
            </a:extLst>
          </p:cNvPr>
          <p:cNvSpPr>
            <a:spLocks noGrp="1"/>
          </p:cNvSpPr>
          <p:nvPr>
            <p:ph type="body" sz="quarter" idx="20"/>
          </p:nvPr>
        </p:nvSpPr>
        <p:spPr/>
        <p:txBody>
          <a:bodyPr/>
          <a:lstStyle/>
          <a:p>
            <a:r>
              <a:rPr lang="en-US" dirty="0"/>
              <a:t>Who benefits from this spending? </a:t>
            </a:r>
          </a:p>
        </p:txBody>
      </p:sp>
      <p:sp>
        <p:nvSpPr>
          <p:cNvPr id="9" name="Text Placeholder 8">
            <a:extLst>
              <a:ext uri="{FF2B5EF4-FFF2-40B4-BE49-F238E27FC236}">
                <a16:creationId xmlns:a16="http://schemas.microsoft.com/office/drawing/2014/main" id="{08FE4DC2-8CCB-442B-B83B-CB17CB8293CD}"/>
              </a:ext>
            </a:extLst>
          </p:cNvPr>
          <p:cNvSpPr>
            <a:spLocks noGrp="1"/>
          </p:cNvSpPr>
          <p:nvPr>
            <p:ph type="body" sz="quarter" idx="21"/>
          </p:nvPr>
        </p:nvSpPr>
        <p:spPr/>
        <p:txBody>
          <a:bodyPr/>
          <a:lstStyle/>
          <a:p>
            <a:r>
              <a:rPr lang="en-US" dirty="0"/>
              <a:t>How long will this investment last?</a:t>
            </a:r>
          </a:p>
        </p:txBody>
      </p:sp>
      <p:sp>
        <p:nvSpPr>
          <p:cNvPr id="10" name="Text Placeholder 9">
            <a:extLst>
              <a:ext uri="{FF2B5EF4-FFF2-40B4-BE49-F238E27FC236}">
                <a16:creationId xmlns:a16="http://schemas.microsoft.com/office/drawing/2014/main" id="{2CBD5911-3682-4285-879A-C6AC261D874F}"/>
              </a:ext>
            </a:extLst>
          </p:cNvPr>
          <p:cNvSpPr>
            <a:spLocks noGrp="1"/>
          </p:cNvSpPr>
          <p:nvPr>
            <p:ph type="body" sz="quarter" idx="22"/>
          </p:nvPr>
        </p:nvSpPr>
        <p:spPr/>
        <p:txBody>
          <a:bodyPr>
            <a:normAutofit fontScale="92500"/>
          </a:bodyPr>
          <a:lstStyle/>
          <a:p>
            <a:r>
              <a:rPr lang="en-US" dirty="0"/>
              <a:t>What strategy could substitute the high cost?</a:t>
            </a:r>
          </a:p>
        </p:txBody>
      </p:sp>
      <p:pic>
        <p:nvPicPr>
          <p:cNvPr id="20" name="Picture Placeholder 19" descr="Ferris wheel">
            <a:extLst>
              <a:ext uri="{FF2B5EF4-FFF2-40B4-BE49-F238E27FC236}">
                <a16:creationId xmlns:a16="http://schemas.microsoft.com/office/drawing/2014/main" id="{9E5CE8C1-B631-446C-9BB6-0814870B5ECA}"/>
              </a:ext>
            </a:extLst>
          </p:cNvPr>
          <p:cNvPicPr>
            <a:picLocks noGrp="1" noChangeAspect="1"/>
          </p:cNvPicPr>
          <p:nvPr>
            <p:ph type="pic" sz="quarter" idx="23"/>
          </p:nvPr>
        </p:nvPicPr>
        <p:blipFill>
          <a:blip r:embed="rId2" cstate="screen">
            <a:extLst>
              <a:ext uri="{28A0092B-C50C-407E-A947-70E740481C1C}">
                <a14:useLocalDpi xmlns:a14="http://schemas.microsoft.com/office/drawing/2010/main"/>
              </a:ext>
            </a:extLst>
          </a:blip>
          <a:srcRect/>
          <a:stretch>
            <a:fillRect/>
          </a:stretch>
        </p:blipFill>
        <p:spPr/>
      </p:pic>
      <p:pic>
        <p:nvPicPr>
          <p:cNvPr id="22" name="Picture Placeholder 21" descr="Oar in water">
            <a:extLst>
              <a:ext uri="{FF2B5EF4-FFF2-40B4-BE49-F238E27FC236}">
                <a16:creationId xmlns:a16="http://schemas.microsoft.com/office/drawing/2014/main" id="{448F3FAC-A0F2-4FD5-A9B2-29E38370C088}"/>
              </a:ext>
            </a:extLst>
          </p:cNvPr>
          <p:cNvPicPr>
            <a:picLocks noGrp="1" noChangeAspect="1"/>
          </p:cNvPicPr>
          <p:nvPr>
            <p:ph type="pic" sz="quarter" idx="24"/>
          </p:nvPr>
        </p:nvPicPr>
        <p:blipFill>
          <a:blip r:embed="rId3" cstate="screen">
            <a:extLst>
              <a:ext uri="{28A0092B-C50C-407E-A947-70E740481C1C}">
                <a14:useLocalDpi xmlns:a14="http://schemas.microsoft.com/office/drawing/2010/main"/>
              </a:ext>
            </a:extLst>
          </a:blip>
          <a:srcRect/>
          <a:stretch>
            <a:fillRect/>
          </a:stretch>
        </p:blipFill>
        <p:spPr/>
      </p:pic>
      <p:pic>
        <p:nvPicPr>
          <p:cNvPr id="24" name="Picture Placeholder 23" descr="Hot-air balloon">
            <a:extLst>
              <a:ext uri="{FF2B5EF4-FFF2-40B4-BE49-F238E27FC236}">
                <a16:creationId xmlns:a16="http://schemas.microsoft.com/office/drawing/2014/main" id="{B645D955-0DD1-4098-B4D9-1EC11300FD81}"/>
              </a:ext>
            </a:extLst>
          </p:cNvPr>
          <p:cNvPicPr>
            <a:picLocks noGrp="1" noChangeAspect="1"/>
          </p:cNvPicPr>
          <p:nvPr>
            <p:ph type="pic" sz="quarter" idx="25"/>
          </p:nvPr>
        </p:nvPicPr>
        <p:blipFill>
          <a:blip r:embed="rId4" cstate="screen">
            <a:extLst>
              <a:ext uri="{28A0092B-C50C-407E-A947-70E740481C1C}">
                <a14:useLocalDpi xmlns:a14="http://schemas.microsoft.com/office/drawing/2010/main"/>
              </a:ext>
            </a:extLst>
          </a:blip>
          <a:srcRect/>
          <a:stretch>
            <a:fillRect/>
          </a:stretch>
        </p:blipFill>
        <p:spPr/>
      </p:pic>
      <p:pic>
        <p:nvPicPr>
          <p:cNvPr id="26" name="Picture Placeholder 25">
            <a:extLst>
              <a:ext uri="{FF2B5EF4-FFF2-40B4-BE49-F238E27FC236}">
                <a16:creationId xmlns:a16="http://schemas.microsoft.com/office/drawing/2014/main" id="{BDCF608A-9254-4801-8B1F-A7AA58FE590D}"/>
              </a:ext>
            </a:extLst>
          </p:cNvPr>
          <p:cNvPicPr>
            <a:picLocks noGrp="1" noChangeAspect="1"/>
          </p:cNvPicPr>
          <p:nvPr>
            <p:ph type="pic" sz="quarter" idx="26"/>
          </p:nvPr>
        </p:nvPicPr>
        <p:blipFill>
          <a:blip r:embed="rId5"/>
          <a:stretch>
            <a:fillRect/>
          </a:stretch>
        </p:blipFill>
        <p:spPr>
          <a:xfrm>
            <a:off x="5697730" y="3516711"/>
            <a:ext cx="873640" cy="1800000"/>
          </a:xfrm>
        </p:spPr>
      </p:pic>
      <p:pic>
        <p:nvPicPr>
          <p:cNvPr id="28" name="Picture Placeholder 27" descr="A variety of calendar dates printed on paper and stacked on top of one another">
            <a:extLst>
              <a:ext uri="{FF2B5EF4-FFF2-40B4-BE49-F238E27FC236}">
                <a16:creationId xmlns:a16="http://schemas.microsoft.com/office/drawing/2014/main" id="{7E7712B6-62E7-468F-AE58-5306EA579A7D}"/>
              </a:ext>
            </a:extLst>
          </p:cNvPr>
          <p:cNvPicPr>
            <a:picLocks noGrp="1" noChangeAspect="1"/>
          </p:cNvPicPr>
          <p:nvPr>
            <p:ph type="pic" sz="quarter" idx="27"/>
          </p:nvPr>
        </p:nvPicPr>
        <p:blipFill>
          <a:blip r:embed="rId6" cstate="screen">
            <a:extLst>
              <a:ext uri="{28A0092B-C50C-407E-A947-70E740481C1C}">
                <a14:useLocalDpi xmlns:a14="http://schemas.microsoft.com/office/drawing/2010/main"/>
              </a:ext>
            </a:extLst>
          </a:blip>
          <a:srcRect/>
          <a:stretch>
            <a:fillRect/>
          </a:stretch>
        </p:blipFill>
        <p:spPr/>
      </p:pic>
      <p:pic>
        <p:nvPicPr>
          <p:cNvPr id="30" name="Picture Placeholder 29" descr="Chess board with King and Pawn facing each other">
            <a:extLst>
              <a:ext uri="{FF2B5EF4-FFF2-40B4-BE49-F238E27FC236}">
                <a16:creationId xmlns:a16="http://schemas.microsoft.com/office/drawing/2014/main" id="{D878A039-CB99-412A-BAD5-1D6255F0C322}"/>
              </a:ext>
            </a:extLst>
          </p:cNvPr>
          <p:cNvPicPr>
            <a:picLocks noGrp="1" noChangeAspect="1"/>
          </p:cNvPicPr>
          <p:nvPr>
            <p:ph type="pic" sz="quarter" idx="28"/>
          </p:nvPr>
        </p:nvPicPr>
        <p:blipFill>
          <a:blip r:embed="rId7" cstate="screen">
            <a:extLst>
              <a:ext uri="{28A0092B-C50C-407E-A947-70E740481C1C}">
                <a14:useLocalDpi xmlns:a14="http://schemas.microsoft.com/office/drawing/2010/main"/>
              </a:ext>
            </a:extLst>
          </a:blip>
          <a:srcRect/>
          <a:stretch>
            <a:fillRect/>
          </a:stretch>
        </p:blipFill>
        <p:spPr/>
      </p:pic>
      <p:sp>
        <p:nvSpPr>
          <p:cNvPr id="4" name="Slide Number Placeholder 3">
            <a:extLst>
              <a:ext uri="{FF2B5EF4-FFF2-40B4-BE49-F238E27FC236}">
                <a16:creationId xmlns:a16="http://schemas.microsoft.com/office/drawing/2014/main" id="{BF38360A-177E-E146-99A7-581A782814CE}"/>
              </a:ext>
            </a:extLst>
          </p:cNvPr>
          <p:cNvSpPr>
            <a:spLocks noGrp="1"/>
          </p:cNvSpPr>
          <p:nvPr>
            <p:ph type="sldNum" sz="quarter" idx="12"/>
          </p:nvPr>
        </p:nvSpPr>
        <p:spPr/>
        <p:txBody>
          <a:bodyPr/>
          <a:lstStyle/>
          <a:p>
            <a:fld id="{13D2E340-0663-474B-992C-9192B5C45E57}" type="slidenum">
              <a:rPr lang="en-US" smtClean="0"/>
              <a:t>6</a:t>
            </a:fld>
            <a:endParaRPr lang="en-US"/>
          </a:p>
        </p:txBody>
      </p:sp>
    </p:spTree>
    <p:extLst>
      <p:ext uri="{BB962C8B-B14F-4D97-AF65-F5344CB8AC3E}">
        <p14:creationId xmlns:p14="http://schemas.microsoft.com/office/powerpoint/2010/main" val="4149113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2769D-B8C8-4982-AE15-C41C3D921D39}"/>
              </a:ext>
            </a:extLst>
          </p:cNvPr>
          <p:cNvSpPr>
            <a:spLocks noGrp="1"/>
          </p:cNvSpPr>
          <p:nvPr>
            <p:ph type="title"/>
          </p:nvPr>
        </p:nvSpPr>
        <p:spPr>
          <a:xfrm>
            <a:off x="466725" y="559678"/>
            <a:ext cx="4129181" cy="4952492"/>
          </a:xfrm>
        </p:spPr>
        <p:txBody>
          <a:bodyPr/>
          <a:lstStyle/>
          <a:p>
            <a:r>
              <a:rPr lang="en-US" dirty="0"/>
              <a:t>Past Successful City Investments </a:t>
            </a:r>
          </a:p>
        </p:txBody>
      </p:sp>
      <p:sp>
        <p:nvSpPr>
          <p:cNvPr id="3" name="Content Placeholder 2">
            <a:extLst>
              <a:ext uri="{FF2B5EF4-FFF2-40B4-BE49-F238E27FC236}">
                <a16:creationId xmlns:a16="http://schemas.microsoft.com/office/drawing/2014/main" id="{3AD45E12-8254-4FAB-AF03-3FA92E2DC3BF}"/>
              </a:ext>
            </a:extLst>
          </p:cNvPr>
          <p:cNvSpPr>
            <a:spLocks noGrp="1"/>
          </p:cNvSpPr>
          <p:nvPr>
            <p:ph idx="1"/>
          </p:nvPr>
        </p:nvSpPr>
        <p:spPr/>
        <p:txBody>
          <a:bodyPr/>
          <a:lstStyle/>
          <a:p>
            <a:r>
              <a:rPr lang="en-US" dirty="0">
                <a:hlinkClick r:id="rId2"/>
              </a:rPr>
              <a:t>Chicago </a:t>
            </a:r>
            <a:r>
              <a:rPr lang="en-US" dirty="0"/>
              <a:t>commits $100 million to invest funds to low income areas. </a:t>
            </a:r>
          </a:p>
          <a:p>
            <a:r>
              <a:rPr lang="en-US" dirty="0">
                <a:hlinkClick r:id="rId3"/>
              </a:rPr>
              <a:t>New York </a:t>
            </a:r>
            <a:r>
              <a:rPr lang="en-US" dirty="0"/>
              <a:t>keeps their city ‘aging friendly’ </a:t>
            </a:r>
          </a:p>
          <a:p>
            <a:r>
              <a:rPr lang="en-US" dirty="0">
                <a:hlinkClick r:id="rId4"/>
              </a:rPr>
              <a:t>Pierre, SD </a:t>
            </a:r>
            <a:r>
              <a:rPr lang="en-US" dirty="0"/>
              <a:t>puts $37 million into water treatment plant</a:t>
            </a:r>
          </a:p>
          <a:p>
            <a:r>
              <a:rPr lang="en-US" dirty="0">
                <a:hlinkClick r:id="rId5"/>
              </a:rPr>
              <a:t>Baltimore</a:t>
            </a:r>
            <a:r>
              <a:rPr lang="en-US" dirty="0"/>
              <a:t> City Health Department reduces mosquito annoyance</a:t>
            </a:r>
          </a:p>
          <a:p>
            <a:r>
              <a:rPr lang="en-US" dirty="0"/>
              <a:t>Urban areas that increase access to vegetation (such as trees, greenery, and unlimited shrubbery) decrease violent crime. </a:t>
            </a:r>
          </a:p>
          <a:p>
            <a:pPr lvl="1"/>
            <a:r>
              <a:rPr lang="en-US" dirty="0">
                <a:hlinkClick r:id="rId6"/>
              </a:rPr>
              <a:t>https://depts.washington.edu/hhwb/Thm_Crime.html</a:t>
            </a:r>
            <a:r>
              <a:rPr lang="en-US" dirty="0"/>
              <a:t> </a:t>
            </a:r>
          </a:p>
          <a:p>
            <a:pPr marL="402336" lvl="1" indent="0">
              <a:buNone/>
            </a:pPr>
            <a:endParaRPr lang="en-US" dirty="0"/>
          </a:p>
        </p:txBody>
      </p:sp>
      <p:grpSp>
        <p:nvGrpSpPr>
          <p:cNvPr id="7" name="Group 6" descr="Mouse Cursor Icon">
            <a:extLst>
              <a:ext uri="{FF2B5EF4-FFF2-40B4-BE49-F238E27FC236}">
                <a16:creationId xmlns:a16="http://schemas.microsoft.com/office/drawing/2014/main" id="{643E3450-B92D-4704-A017-74EA9B0F2E75}"/>
              </a:ext>
            </a:extLst>
          </p:cNvPr>
          <p:cNvGrpSpPr/>
          <p:nvPr/>
        </p:nvGrpSpPr>
        <p:grpSpPr>
          <a:xfrm>
            <a:off x="3573163" y="5590570"/>
            <a:ext cx="1254424" cy="1207412"/>
            <a:chOff x="5540351" y="4504508"/>
            <a:chExt cx="254048" cy="254048"/>
          </a:xfrm>
        </p:grpSpPr>
        <p:sp>
          <p:nvSpPr>
            <p:cNvPr id="6" name="Oval 5">
              <a:extLst>
                <a:ext uri="{FF2B5EF4-FFF2-40B4-BE49-F238E27FC236}">
                  <a16:creationId xmlns:a16="http://schemas.microsoft.com/office/drawing/2014/main" id="{059F3F1F-6FF1-4907-A469-28B65C79B6AC}"/>
                </a:ext>
              </a:extLst>
            </p:cNvPr>
            <p:cNvSpPr/>
            <p:nvPr/>
          </p:nvSpPr>
          <p:spPr>
            <a:xfrm>
              <a:off x="5540351" y="4504508"/>
              <a:ext cx="254048" cy="2540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Mouse cursor icon">
              <a:extLst>
                <a:ext uri="{FF2B5EF4-FFF2-40B4-BE49-F238E27FC236}">
                  <a16:creationId xmlns:a16="http://schemas.microsoft.com/office/drawing/2014/main" id="{36C1DCFE-C1BD-476B-84D7-4F971B2B60E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593129" y="4557286"/>
              <a:ext cx="148493" cy="148493"/>
            </a:xfrm>
            <a:prstGeom prst="rect">
              <a:avLst/>
            </a:prstGeom>
          </p:spPr>
        </p:pic>
      </p:grpSp>
      <p:sp>
        <p:nvSpPr>
          <p:cNvPr id="4" name="Slide Number Placeholder 3">
            <a:extLst>
              <a:ext uri="{FF2B5EF4-FFF2-40B4-BE49-F238E27FC236}">
                <a16:creationId xmlns:a16="http://schemas.microsoft.com/office/drawing/2014/main" id="{D0C282D6-6FE9-264F-8985-EBC964197BF5}"/>
              </a:ext>
            </a:extLst>
          </p:cNvPr>
          <p:cNvSpPr>
            <a:spLocks noGrp="1"/>
          </p:cNvSpPr>
          <p:nvPr>
            <p:ph type="sldNum" sz="quarter" idx="12"/>
          </p:nvPr>
        </p:nvSpPr>
        <p:spPr/>
        <p:txBody>
          <a:bodyPr/>
          <a:lstStyle/>
          <a:p>
            <a:fld id="{13D2E340-0663-474B-992C-9192B5C45E57}" type="slidenum">
              <a:rPr lang="en-US" smtClean="0"/>
              <a:t>7</a:t>
            </a:fld>
            <a:endParaRPr lang="en-US"/>
          </a:p>
        </p:txBody>
      </p:sp>
    </p:spTree>
    <p:extLst>
      <p:ext uri="{BB962C8B-B14F-4D97-AF65-F5344CB8AC3E}">
        <p14:creationId xmlns:p14="http://schemas.microsoft.com/office/powerpoint/2010/main" val="2977379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8DCA46-603B-4178-8707-30E192CE6B8D}"/>
              </a:ext>
            </a:extLst>
          </p:cNvPr>
          <p:cNvSpPr>
            <a:spLocks noGrp="1"/>
          </p:cNvSpPr>
          <p:nvPr>
            <p:ph type="title"/>
          </p:nvPr>
        </p:nvSpPr>
        <p:spPr>
          <a:xfrm>
            <a:off x="762000" y="559678"/>
            <a:ext cx="4288172" cy="4952492"/>
          </a:xfrm>
        </p:spPr>
        <p:txBody>
          <a:bodyPr/>
          <a:lstStyle/>
          <a:p>
            <a:r>
              <a:rPr lang="en-US" dirty="0"/>
              <a:t>Participation Grade Expectations</a:t>
            </a:r>
          </a:p>
        </p:txBody>
      </p:sp>
      <p:sp>
        <p:nvSpPr>
          <p:cNvPr id="8" name="TextBox 7">
            <a:hlinkClick r:id="rId2"/>
            <a:extLst>
              <a:ext uri="{FF2B5EF4-FFF2-40B4-BE49-F238E27FC236}">
                <a16:creationId xmlns:a16="http://schemas.microsoft.com/office/drawing/2014/main" id="{5FC6C278-4035-446A-A94B-030E792FDDF5}"/>
              </a:ext>
            </a:extLst>
          </p:cNvPr>
          <p:cNvSpPr txBox="1"/>
          <p:nvPr/>
        </p:nvSpPr>
        <p:spPr>
          <a:xfrm>
            <a:off x="5617826" y="611058"/>
            <a:ext cx="6248401" cy="4952492"/>
          </a:xfrm>
          <a:prstGeom prst="rect">
            <a:avLst/>
          </a:prstGeom>
          <a:noFill/>
        </p:spPr>
        <p:txBody>
          <a:bodyPr wrap="square" rtlCol="0">
            <a:noAutofit/>
          </a:bodyPr>
          <a:lstStyle/>
          <a:p>
            <a:pPr marL="857250" indent="-857250">
              <a:buFont typeface="Arial" panose="020B0604020202020204" pitchFamily="34" charset="0"/>
              <a:buChar char="•"/>
            </a:pPr>
            <a:r>
              <a:rPr lang="en-US" sz="3200" dirty="0">
                <a:solidFill>
                  <a:srgbClr val="0070C0"/>
                </a:solidFill>
              </a:rPr>
              <a:t>Student is free from distractions</a:t>
            </a:r>
          </a:p>
          <a:p>
            <a:pPr marL="857250" indent="-857250">
              <a:buFont typeface="Arial" panose="020B0604020202020204" pitchFamily="34" charset="0"/>
              <a:buChar char="•"/>
            </a:pPr>
            <a:r>
              <a:rPr lang="en-US" sz="3200" dirty="0">
                <a:solidFill>
                  <a:srgbClr val="0070C0"/>
                </a:solidFill>
              </a:rPr>
              <a:t>Student brings reading and writing materials</a:t>
            </a:r>
          </a:p>
          <a:p>
            <a:pPr marL="857250" indent="-857250">
              <a:buFont typeface="Arial" panose="020B0604020202020204" pitchFamily="34" charset="0"/>
              <a:buChar char="•"/>
            </a:pPr>
            <a:r>
              <a:rPr lang="en-US" sz="3200" dirty="0">
                <a:solidFill>
                  <a:srgbClr val="0070C0"/>
                </a:solidFill>
              </a:rPr>
              <a:t>Student writes 3 paragraph reflection after city planning decisions are made with whole group</a:t>
            </a:r>
          </a:p>
          <a:p>
            <a:endParaRPr lang="en-US" sz="3200" dirty="0">
              <a:solidFill>
                <a:srgbClr val="0070C0"/>
              </a:solidFill>
            </a:endParaRPr>
          </a:p>
        </p:txBody>
      </p:sp>
      <p:sp>
        <p:nvSpPr>
          <p:cNvPr id="5" name="Slide Number Placeholder 4">
            <a:extLst>
              <a:ext uri="{FF2B5EF4-FFF2-40B4-BE49-F238E27FC236}">
                <a16:creationId xmlns:a16="http://schemas.microsoft.com/office/drawing/2014/main" id="{C8D30775-E195-4C4C-93B0-0261753A3724}"/>
              </a:ext>
            </a:extLst>
          </p:cNvPr>
          <p:cNvSpPr>
            <a:spLocks noGrp="1"/>
          </p:cNvSpPr>
          <p:nvPr>
            <p:ph type="sldNum" sz="quarter" idx="12"/>
          </p:nvPr>
        </p:nvSpPr>
        <p:spPr/>
        <p:txBody>
          <a:bodyPr/>
          <a:lstStyle/>
          <a:p>
            <a:fld id="{13D2E340-0663-474B-992C-9192B5C45E57}" type="slidenum">
              <a:rPr lang="en-US" smtClean="0"/>
              <a:t>8</a:t>
            </a:fld>
            <a:endParaRPr lang="en-US"/>
          </a:p>
        </p:txBody>
      </p:sp>
      <p:pic>
        <p:nvPicPr>
          <p:cNvPr id="3" name="Picture 2">
            <a:extLst>
              <a:ext uri="{FF2B5EF4-FFF2-40B4-BE49-F238E27FC236}">
                <a16:creationId xmlns:a16="http://schemas.microsoft.com/office/drawing/2014/main" id="{3751A426-DC08-41C0-8927-8DDCEAB505DC}"/>
              </a:ext>
            </a:extLst>
          </p:cNvPr>
          <p:cNvPicPr>
            <a:picLocks noChangeAspect="1"/>
          </p:cNvPicPr>
          <p:nvPr/>
        </p:nvPicPr>
        <p:blipFill>
          <a:blip r:embed="rId3"/>
          <a:stretch>
            <a:fillRect/>
          </a:stretch>
        </p:blipFill>
        <p:spPr>
          <a:xfrm>
            <a:off x="2076420" y="3107828"/>
            <a:ext cx="4181767" cy="3589834"/>
          </a:xfrm>
          <a:prstGeom prst="rect">
            <a:avLst/>
          </a:prstGeom>
          <a:ln>
            <a:noFill/>
          </a:ln>
          <a:effectLst>
            <a:softEdge rad="112500"/>
          </a:effectLst>
        </p:spPr>
      </p:pic>
    </p:spTree>
    <p:extLst>
      <p:ext uri="{BB962C8B-B14F-4D97-AF65-F5344CB8AC3E}">
        <p14:creationId xmlns:p14="http://schemas.microsoft.com/office/powerpoint/2010/main" val="2394598200"/>
      </p:ext>
    </p:extLst>
  </p:cSld>
  <p:clrMapOvr>
    <a:masterClrMapping/>
  </p:clrMapOvr>
</p:sld>
</file>

<file path=ppt/theme/theme1.xml><?xml version="1.0" encoding="utf-8"?>
<a:theme xmlns:a="http://schemas.openxmlformats.org/drawingml/2006/main" name="Headlines">
  <a:themeElements>
    <a:clrScheme name="Headlines">
      <a:dk1>
        <a:sysClr val="windowText" lastClr="000000"/>
      </a:dk1>
      <a:lt1>
        <a:sysClr val="window" lastClr="FFFFFF"/>
      </a:lt1>
      <a:dk2>
        <a:srgbClr val="1D1A1D"/>
      </a:dk2>
      <a:lt2>
        <a:srgbClr val="F5F5F5"/>
      </a:lt2>
      <a:accent1>
        <a:srgbClr val="439EB7"/>
      </a:accent1>
      <a:accent2>
        <a:srgbClr val="E28B55"/>
      </a:accent2>
      <a:accent3>
        <a:srgbClr val="DCB64D"/>
      </a:accent3>
      <a:accent4>
        <a:srgbClr val="4CA198"/>
      </a:accent4>
      <a:accent5>
        <a:srgbClr val="835B82"/>
      </a:accent5>
      <a:accent6>
        <a:srgbClr val="645135"/>
      </a:accent6>
      <a:hlink>
        <a:srgbClr val="439EB7"/>
      </a:hlink>
      <a:folHlink>
        <a:srgbClr val="835B82"/>
      </a:folHlink>
    </a:clrScheme>
    <a:fontScheme name="Headlines">
      <a:majorFont>
        <a:latin typeface="Century Schoolbook" panose="02040604050505020304"/>
        <a:ea typeface=""/>
        <a:cs typeface=""/>
        <a:font script="Jpan" typeface="メイリオ"/>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eadlines">
      <a:fillStyleLst>
        <a:solidFill>
          <a:schemeClr val="phClr"/>
        </a:solidFill>
        <a:solidFill>
          <a:schemeClr val="phClr">
            <a:tint val="67000"/>
            <a:satMod val="105000"/>
          </a:schemeClr>
        </a:solidFill>
        <a:gradFill rotWithShape="1">
          <a:gsLst>
            <a:gs pos="0">
              <a:schemeClr val="phClr">
                <a:tint val="100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6350" cap="flat" cmpd="sng" algn="in">
          <a:solidFill>
            <a:schemeClr val="phClr"/>
          </a:solidFill>
          <a:prstDash val="solid"/>
        </a:ln>
        <a:ln w="12700" cap="flat" cmpd="sng" algn="in">
          <a:solidFill>
            <a:schemeClr val="phClr"/>
          </a:solidFill>
          <a:prstDash val="solid"/>
        </a:ln>
        <a:ln w="19050" cap="flat" cmpd="sng" algn="in">
          <a:solidFill>
            <a:schemeClr val="phClr">
              <a:satMod val="150000"/>
            </a:schemeClr>
          </a:solidFill>
          <a:prstDash val="solid"/>
        </a:ln>
      </a:lnStyleLst>
      <a:effectStyleLst>
        <a:effectStyle>
          <a:effectLst/>
        </a:effectStyle>
        <a:effectStyle>
          <a:effectLst/>
        </a:effectStyle>
        <a:effectStyle>
          <a:effectLst>
            <a:innerShdw blurRad="88900" dist="25400" dir="10800000">
              <a:srgbClr val="000000">
                <a:alpha val="25000"/>
              </a:srgbClr>
            </a:innerShdw>
            <a:outerShdw blurRad="25400" dist="25400" dir="5400000" rotWithShape="0">
              <a:srgbClr val="FFFFFF">
                <a:alpha val="1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45175639_Biography_presentation_cr - v2" id="{A01E65BC-612A-475B-B592-779A440066C3}" vid="{453437E2-1A5B-4416-AE85-AE3C10623CB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B4AFBF-E012-4607-B95C-D9E661912AC6}">
  <ds:schemaRefs>
    <ds:schemaRef ds:uri="http://purl.org/dc/dcmitype/"/>
    <ds:schemaRef ds:uri="http://www.w3.org/XML/1998/namespace"/>
    <ds:schemaRef ds:uri="http://purl.org/dc/terms/"/>
    <ds:schemaRef ds:uri="http://schemas.microsoft.com/office/2006/documentManagement/types"/>
    <ds:schemaRef ds:uri="71af3243-3dd4-4a8d-8c0d-dd76da1f02a5"/>
    <ds:schemaRef ds:uri="http://schemas.openxmlformats.org/package/2006/metadata/core-properties"/>
    <ds:schemaRef ds:uri="http://schemas.microsoft.com/office/2006/metadata/properties"/>
    <ds:schemaRef ds:uri="http://purl.org/dc/elements/1.1/"/>
    <ds:schemaRef ds:uri="http://schemas.microsoft.com/office/infopath/2007/PartnerControls"/>
    <ds:schemaRef ds:uri="16c05727-aa75-4e4a-9b5f-8a80a1165891"/>
  </ds:schemaRefs>
</ds:datastoreItem>
</file>

<file path=customXml/itemProps2.xml><?xml version="1.0" encoding="utf-8"?>
<ds:datastoreItem xmlns:ds="http://schemas.openxmlformats.org/officeDocument/2006/customXml" ds:itemID="{C77EC923-6023-4411-8330-A0042153EED3}">
  <ds:schemaRefs>
    <ds:schemaRef ds:uri="http://schemas.microsoft.com/sharepoint/v3/contenttype/forms"/>
  </ds:schemaRefs>
</ds:datastoreItem>
</file>

<file path=customXml/itemProps3.xml><?xml version="1.0" encoding="utf-8"?>
<ds:datastoreItem xmlns:ds="http://schemas.openxmlformats.org/officeDocument/2006/customXml" ds:itemID="{B60E032F-2E55-4A86-BB2D-1A317C6429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Biography presentation</Template>
  <TotalTime>0</TotalTime>
  <Words>460</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Schoolbook</vt:lpstr>
      <vt:lpstr>Corbel</vt:lpstr>
      <vt:lpstr>Headlines</vt:lpstr>
      <vt:lpstr>City Planning </vt:lpstr>
      <vt:lpstr>City Planning</vt:lpstr>
      <vt:lpstr>Group Expectations</vt:lpstr>
      <vt:lpstr>Utilitarianism</vt:lpstr>
      <vt:lpstr>Philanthropy</vt:lpstr>
      <vt:lpstr>Questions to ask when selecting funding opportunities </vt:lpstr>
      <vt:lpstr>Past Successful City Investments </vt:lpstr>
      <vt:lpstr>Participation Grade Expectations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2019-08-14T21:21:58Z</dcterms:created>
  <dcterms:modified xsi:type="dcterms:W3CDTF">2019-08-15T14:36:58Z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