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90" r:id="rId3"/>
    <p:sldId id="258" r:id="rId4"/>
    <p:sldId id="259" r:id="rId5"/>
    <p:sldId id="260" r:id="rId6"/>
    <p:sldId id="261" r:id="rId7"/>
    <p:sldId id="263" r:id="rId8"/>
    <p:sldId id="288" r:id="rId9"/>
    <p:sldId id="289" r:id="rId10"/>
    <p:sldId id="291" r:id="rId11"/>
    <p:sldId id="264" r:id="rId12"/>
    <p:sldId id="283" r:id="rId13"/>
    <p:sldId id="280" r:id="rId14"/>
    <p:sldId id="281" r:id="rId15"/>
    <p:sldId id="282" r:id="rId16"/>
    <p:sldId id="266" r:id="rId17"/>
    <p:sldId id="274" r:id="rId18"/>
    <p:sldId id="276" r:id="rId19"/>
    <p:sldId id="275" r:id="rId20"/>
    <p:sldId id="277" r:id="rId21"/>
    <p:sldId id="278" r:id="rId22"/>
    <p:sldId id="279" r:id="rId23"/>
    <p:sldId id="284" r:id="rId24"/>
    <p:sldId id="268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EEA13-6B46-4991-9001-3B9F992915B7}" v="4246" dt="2019-05-10T16:09:14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Kim" userId="4bca3541-326c-4a78-9ffb-971d754bff98" providerId="ADAL" clId="{E93EEA13-6B46-4991-9001-3B9F992915B7}"/>
    <pc:docChg chg="undo custSel addSld delSld modSld sldOrd">
      <pc:chgData name="Roth, Kim" userId="4bca3541-326c-4a78-9ffb-971d754bff98" providerId="ADAL" clId="{E93EEA13-6B46-4991-9001-3B9F992915B7}" dt="2019-05-10T16:09:14.880" v="4234" actId="2696"/>
      <pc:docMkLst>
        <pc:docMk/>
      </pc:docMkLst>
      <pc:sldChg chg="modSp">
        <pc:chgData name="Roth, Kim" userId="4bca3541-326c-4a78-9ffb-971d754bff98" providerId="ADAL" clId="{E93EEA13-6B46-4991-9001-3B9F992915B7}" dt="2019-04-30T14:13:00.384" v="4039" actId="113"/>
        <pc:sldMkLst>
          <pc:docMk/>
          <pc:sldMk cId="1292537191" sldId="260"/>
        </pc:sldMkLst>
        <pc:spChg chg="mod">
          <ac:chgData name="Roth, Kim" userId="4bca3541-326c-4a78-9ffb-971d754bff98" providerId="ADAL" clId="{E93EEA13-6B46-4991-9001-3B9F992915B7}" dt="2019-04-30T14:13:00.384" v="4039" actId="113"/>
          <ac:spMkLst>
            <pc:docMk/>
            <pc:sldMk cId="1292537191" sldId="260"/>
            <ac:spMk id="2" creationId="{0A4BA5A4-EBA9-4D51-828B-7A0D7D109493}"/>
          </ac:spMkLst>
        </pc:spChg>
        <pc:spChg chg="mod">
          <ac:chgData name="Roth, Kim" userId="4bca3541-326c-4a78-9ffb-971d754bff98" providerId="ADAL" clId="{E93EEA13-6B46-4991-9001-3B9F992915B7}" dt="2019-04-30T14:12:47.870" v="4038" actId="207"/>
          <ac:spMkLst>
            <pc:docMk/>
            <pc:sldMk cId="1292537191" sldId="260"/>
            <ac:spMk id="3" creationId="{E298F406-20F2-4541-A601-E5881A11755A}"/>
          </ac:spMkLst>
        </pc:spChg>
      </pc:sldChg>
      <pc:sldChg chg="modSp">
        <pc:chgData name="Roth, Kim" userId="4bca3541-326c-4a78-9ffb-971d754bff98" providerId="ADAL" clId="{E93EEA13-6B46-4991-9001-3B9F992915B7}" dt="2019-04-30T14:13:04.244" v="4040" actId="113"/>
        <pc:sldMkLst>
          <pc:docMk/>
          <pc:sldMk cId="983728627" sldId="261"/>
        </pc:sldMkLst>
        <pc:spChg chg="mod">
          <ac:chgData name="Roth, Kim" userId="4bca3541-326c-4a78-9ffb-971d754bff98" providerId="ADAL" clId="{E93EEA13-6B46-4991-9001-3B9F992915B7}" dt="2019-04-30T14:13:04.244" v="4040" actId="113"/>
          <ac:spMkLst>
            <pc:docMk/>
            <pc:sldMk cId="983728627" sldId="261"/>
            <ac:spMk id="2" creationId="{6706C04B-3B90-445E-AA9C-17E6A778EC2F}"/>
          </ac:spMkLst>
        </pc:spChg>
        <pc:spChg chg="mod">
          <ac:chgData name="Roth, Kim" userId="4bca3541-326c-4a78-9ffb-971d754bff98" providerId="ADAL" clId="{E93EEA13-6B46-4991-9001-3B9F992915B7}" dt="2019-04-30T14:04:53.229" v="3708" actId="20577"/>
          <ac:spMkLst>
            <pc:docMk/>
            <pc:sldMk cId="983728627" sldId="261"/>
            <ac:spMk id="3" creationId="{7EFAFAF7-9FC2-4F52-8C25-FC70ABB3DC4E}"/>
          </ac:spMkLst>
        </pc:spChg>
      </pc:sldChg>
      <pc:sldChg chg="ord">
        <pc:chgData name="Roth, Kim" userId="4bca3541-326c-4a78-9ffb-971d754bff98" providerId="ADAL" clId="{E93EEA13-6B46-4991-9001-3B9F992915B7}" dt="2019-04-25T15:23:56.938" v="3208"/>
        <pc:sldMkLst>
          <pc:docMk/>
          <pc:sldMk cId="1871221831" sldId="268"/>
        </pc:sldMkLst>
      </pc:sldChg>
      <pc:sldChg chg="modSp add">
        <pc:chgData name="Roth, Kim" userId="4bca3541-326c-4a78-9ffb-971d754bff98" providerId="ADAL" clId="{E93EEA13-6B46-4991-9001-3B9F992915B7}" dt="2019-04-25T14:21:07.980" v="1420" actId="255"/>
        <pc:sldMkLst>
          <pc:docMk/>
          <pc:sldMk cId="375509989" sldId="274"/>
        </pc:sldMkLst>
        <pc:spChg chg="mod">
          <ac:chgData name="Roth, Kim" userId="4bca3541-326c-4a78-9ffb-971d754bff98" providerId="ADAL" clId="{E93EEA13-6B46-4991-9001-3B9F992915B7}" dt="2019-04-25T13:55:35.253" v="162" actId="113"/>
          <ac:spMkLst>
            <pc:docMk/>
            <pc:sldMk cId="375509989" sldId="274"/>
            <ac:spMk id="2" creationId="{F297F57B-5B64-48B4-9D97-1A6FCD6F2076}"/>
          </ac:spMkLst>
        </pc:spChg>
        <pc:spChg chg="mod">
          <ac:chgData name="Roth, Kim" userId="4bca3541-326c-4a78-9ffb-971d754bff98" providerId="ADAL" clId="{E93EEA13-6B46-4991-9001-3B9F992915B7}" dt="2019-04-25T14:21:07.980" v="1420" actId="255"/>
          <ac:spMkLst>
            <pc:docMk/>
            <pc:sldMk cId="375509989" sldId="274"/>
            <ac:spMk id="3" creationId="{3E4BB830-7EF8-4CDA-8950-3E89B988C746}"/>
          </ac:spMkLst>
        </pc:spChg>
      </pc:sldChg>
      <pc:sldChg chg="addSp delSp modSp add">
        <pc:chgData name="Roth, Kim" userId="4bca3541-326c-4a78-9ffb-971d754bff98" providerId="ADAL" clId="{E93EEA13-6B46-4991-9001-3B9F992915B7}" dt="2019-04-25T14:23:41.527" v="1569" actId="207"/>
        <pc:sldMkLst>
          <pc:docMk/>
          <pc:sldMk cId="2734029323" sldId="275"/>
        </pc:sldMkLst>
        <pc:spChg chg="add del">
          <ac:chgData name="Roth, Kim" userId="4bca3541-326c-4a78-9ffb-971d754bff98" providerId="ADAL" clId="{E93EEA13-6B46-4991-9001-3B9F992915B7}" dt="2019-04-25T13:56:11.346" v="170"/>
          <ac:spMkLst>
            <pc:docMk/>
            <pc:sldMk cId="2734029323" sldId="275"/>
            <ac:spMk id="2" creationId="{75ABB44B-73D4-4346-9D81-0BDD6DAE5F0B}"/>
          </ac:spMkLst>
        </pc:spChg>
        <pc:spChg chg="del">
          <ac:chgData name="Roth, Kim" userId="4bca3541-326c-4a78-9ffb-971d754bff98" providerId="ADAL" clId="{E93EEA13-6B46-4991-9001-3B9F992915B7}" dt="2019-04-25T13:55:47.957" v="164"/>
          <ac:spMkLst>
            <pc:docMk/>
            <pc:sldMk cId="2734029323" sldId="275"/>
            <ac:spMk id="3" creationId="{77B03D30-AFF1-4A39-A2AE-6CD84AF3ECB1}"/>
          </ac:spMkLst>
        </pc:spChg>
        <pc:spChg chg="add del mod">
          <ac:chgData name="Roth, Kim" userId="4bca3541-326c-4a78-9ffb-971d754bff98" providerId="ADAL" clId="{E93EEA13-6B46-4991-9001-3B9F992915B7}" dt="2019-04-25T13:56:03.587" v="169"/>
          <ac:spMkLst>
            <pc:docMk/>
            <pc:sldMk cId="2734029323" sldId="275"/>
            <ac:spMk id="5" creationId="{FDF78662-79DF-433D-821E-1C9BBFB3F582}"/>
          </ac:spMkLst>
        </pc:spChg>
        <pc:spChg chg="add del mod">
          <ac:chgData name="Roth, Kim" userId="4bca3541-326c-4a78-9ffb-971d754bff98" providerId="ADAL" clId="{E93EEA13-6B46-4991-9001-3B9F992915B7}" dt="2019-04-25T13:56:03.587" v="169"/>
          <ac:spMkLst>
            <pc:docMk/>
            <pc:sldMk cId="2734029323" sldId="275"/>
            <ac:spMk id="6" creationId="{2FE26A58-67F9-45E7-9B3B-33E6C979F1BF}"/>
          </ac:spMkLst>
        </pc:spChg>
        <pc:spChg chg="add mod">
          <ac:chgData name="Roth, Kim" userId="4bca3541-326c-4a78-9ffb-971d754bff98" providerId="ADAL" clId="{E93EEA13-6B46-4991-9001-3B9F992915B7}" dt="2019-04-25T13:58:19.793" v="523"/>
          <ac:spMkLst>
            <pc:docMk/>
            <pc:sldMk cId="2734029323" sldId="275"/>
            <ac:spMk id="7" creationId="{D47C5924-7489-4C69-AFFF-61686AA6B62D}"/>
          </ac:spMkLst>
        </pc:spChg>
        <pc:spChg chg="add mod">
          <ac:chgData name="Roth, Kim" userId="4bca3541-326c-4a78-9ffb-971d754bff98" providerId="ADAL" clId="{E93EEA13-6B46-4991-9001-3B9F992915B7}" dt="2019-04-25T14:23:41.527" v="1569" actId="207"/>
          <ac:spMkLst>
            <pc:docMk/>
            <pc:sldMk cId="2734029323" sldId="275"/>
            <ac:spMk id="8" creationId="{0680E716-C4BB-40AF-B5E9-43C05A53251B}"/>
          </ac:spMkLst>
        </pc:spChg>
        <pc:picChg chg="add mod">
          <ac:chgData name="Roth, Kim" userId="4bca3541-326c-4a78-9ffb-971d754bff98" providerId="ADAL" clId="{E93EEA13-6B46-4991-9001-3B9F992915B7}" dt="2019-04-25T13:56:19.088" v="173" actId="1076"/>
          <ac:picMkLst>
            <pc:docMk/>
            <pc:sldMk cId="2734029323" sldId="275"/>
            <ac:picMk id="4" creationId="{8BBD4ED3-17A3-42C7-98BC-FCF618BDB598}"/>
          </ac:picMkLst>
        </pc:picChg>
      </pc:sldChg>
      <pc:sldChg chg="addSp modSp add ord">
        <pc:chgData name="Roth, Kim" userId="4bca3541-326c-4a78-9ffb-971d754bff98" providerId="ADAL" clId="{E93EEA13-6B46-4991-9001-3B9F992915B7}" dt="2019-04-25T14:22:49.853" v="1503" actId="207"/>
        <pc:sldMkLst>
          <pc:docMk/>
          <pc:sldMk cId="2597072823" sldId="276"/>
        </pc:sldMkLst>
        <pc:spChg chg="mod">
          <ac:chgData name="Roth, Kim" userId="4bca3541-326c-4a78-9ffb-971d754bff98" providerId="ADAL" clId="{E93EEA13-6B46-4991-9001-3B9F992915B7}" dt="2019-04-25T13:58:58.585" v="588" actId="114"/>
          <ac:spMkLst>
            <pc:docMk/>
            <pc:sldMk cId="2597072823" sldId="276"/>
            <ac:spMk id="2" creationId="{BDECB973-F942-419E-82C8-D54BD592729C}"/>
          </ac:spMkLst>
        </pc:spChg>
        <pc:spChg chg="mod">
          <ac:chgData name="Roth, Kim" userId="4bca3541-326c-4a78-9ffb-971d754bff98" providerId="ADAL" clId="{E93EEA13-6B46-4991-9001-3B9F992915B7}" dt="2019-04-25T14:22:49.853" v="1503" actId="207"/>
          <ac:spMkLst>
            <pc:docMk/>
            <pc:sldMk cId="2597072823" sldId="276"/>
            <ac:spMk id="4" creationId="{8BD41C99-E3F8-46F8-B8A1-E88D96E269A9}"/>
          </ac:spMkLst>
        </pc:spChg>
        <pc:picChg chg="add mod">
          <ac:chgData name="Roth, Kim" userId="4bca3541-326c-4a78-9ffb-971d754bff98" providerId="ADAL" clId="{E93EEA13-6B46-4991-9001-3B9F992915B7}" dt="2019-04-25T14:00:09.028" v="591" actId="1076"/>
          <ac:picMkLst>
            <pc:docMk/>
            <pc:sldMk cId="2597072823" sldId="276"/>
            <ac:picMk id="5" creationId="{021DA64F-3D24-4C04-BF7B-E012AC7EC8F1}"/>
          </ac:picMkLst>
        </pc:picChg>
        <pc:picChg chg="add mod">
          <ac:chgData name="Roth, Kim" userId="4bca3541-326c-4a78-9ffb-971d754bff98" providerId="ADAL" clId="{E93EEA13-6B46-4991-9001-3B9F992915B7}" dt="2019-04-25T14:01:01.515" v="596" actId="1076"/>
          <ac:picMkLst>
            <pc:docMk/>
            <pc:sldMk cId="2597072823" sldId="276"/>
            <ac:picMk id="6" creationId="{BF37D576-9BA5-4420-B928-69D11484127D}"/>
          </ac:picMkLst>
        </pc:picChg>
      </pc:sldChg>
      <pc:sldChg chg="addSp delSp modSp add">
        <pc:chgData name="Roth, Kim" userId="4bca3541-326c-4a78-9ffb-971d754bff98" providerId="ADAL" clId="{E93EEA13-6B46-4991-9001-3B9F992915B7}" dt="2019-04-30T14:08:57.621" v="3851" actId="478"/>
        <pc:sldMkLst>
          <pc:docMk/>
          <pc:sldMk cId="615145299" sldId="277"/>
        </pc:sldMkLst>
        <pc:spChg chg="mod">
          <ac:chgData name="Roth, Kim" userId="4bca3541-326c-4a78-9ffb-971d754bff98" providerId="ADAL" clId="{E93EEA13-6B46-4991-9001-3B9F992915B7}" dt="2019-04-25T14:03:47.042" v="844" actId="115"/>
          <ac:spMkLst>
            <pc:docMk/>
            <pc:sldMk cId="615145299" sldId="277"/>
            <ac:spMk id="2" creationId="{4702D867-0E10-46C8-BCAF-393CC70EF600}"/>
          </ac:spMkLst>
        </pc:spChg>
        <pc:spChg chg="del">
          <ac:chgData name="Roth, Kim" userId="4bca3541-326c-4a78-9ffb-971d754bff98" providerId="ADAL" clId="{E93EEA13-6B46-4991-9001-3B9F992915B7}" dt="2019-04-30T14:08:57.621" v="3851" actId="478"/>
          <ac:spMkLst>
            <pc:docMk/>
            <pc:sldMk cId="615145299" sldId="277"/>
            <ac:spMk id="3" creationId="{D00CB80B-02DE-4B0E-82C6-C5B5C12970E5}"/>
          </ac:spMkLst>
        </pc:spChg>
        <pc:spChg chg="mod">
          <ac:chgData name="Roth, Kim" userId="4bca3541-326c-4a78-9ffb-971d754bff98" providerId="ADAL" clId="{E93EEA13-6B46-4991-9001-3B9F992915B7}" dt="2019-04-25T14:24:37.361" v="1590" actId="255"/>
          <ac:spMkLst>
            <pc:docMk/>
            <pc:sldMk cId="615145299" sldId="277"/>
            <ac:spMk id="4" creationId="{467355EC-40A5-42C4-A1A0-79029F27E6CB}"/>
          </ac:spMkLst>
        </pc:spChg>
        <pc:picChg chg="add mod">
          <ac:chgData name="Roth, Kim" userId="4bca3541-326c-4a78-9ffb-971d754bff98" providerId="ADAL" clId="{E93EEA13-6B46-4991-9001-3B9F992915B7}" dt="2019-04-25T14:04:30.938" v="847" actId="1076"/>
          <ac:picMkLst>
            <pc:docMk/>
            <pc:sldMk cId="615145299" sldId="277"/>
            <ac:picMk id="5" creationId="{0A76F58D-3390-44A2-AC20-228B92837937}"/>
          </ac:picMkLst>
        </pc:picChg>
      </pc:sldChg>
      <pc:sldChg chg="addSp delSp modSp add">
        <pc:chgData name="Roth, Kim" userId="4bca3541-326c-4a78-9ffb-971d754bff98" providerId="ADAL" clId="{E93EEA13-6B46-4991-9001-3B9F992915B7}" dt="2019-04-25T14:49:50.315" v="2168" actId="20577"/>
        <pc:sldMkLst>
          <pc:docMk/>
          <pc:sldMk cId="2283550052" sldId="278"/>
        </pc:sldMkLst>
        <pc:spChg chg="del">
          <ac:chgData name="Roth, Kim" userId="4bca3541-326c-4a78-9ffb-971d754bff98" providerId="ADAL" clId="{E93EEA13-6B46-4991-9001-3B9F992915B7}" dt="2019-04-25T14:06:28.461" v="903"/>
          <ac:spMkLst>
            <pc:docMk/>
            <pc:sldMk cId="2283550052" sldId="278"/>
            <ac:spMk id="2" creationId="{4450AF3E-84CF-4F67-B954-43326C3418D4}"/>
          </ac:spMkLst>
        </pc:spChg>
        <pc:spChg chg="del">
          <ac:chgData name="Roth, Kim" userId="4bca3541-326c-4a78-9ffb-971d754bff98" providerId="ADAL" clId="{E93EEA13-6B46-4991-9001-3B9F992915B7}" dt="2019-04-25T14:06:28.461" v="903"/>
          <ac:spMkLst>
            <pc:docMk/>
            <pc:sldMk cId="2283550052" sldId="278"/>
            <ac:spMk id="3" creationId="{42F4ADCC-25F1-48D9-B629-32647B14265F}"/>
          </ac:spMkLst>
        </pc:spChg>
        <pc:spChg chg="del">
          <ac:chgData name="Roth, Kim" userId="4bca3541-326c-4a78-9ffb-971d754bff98" providerId="ADAL" clId="{E93EEA13-6B46-4991-9001-3B9F992915B7}" dt="2019-04-25T14:06:28.461" v="903"/>
          <ac:spMkLst>
            <pc:docMk/>
            <pc:sldMk cId="2283550052" sldId="278"/>
            <ac:spMk id="4" creationId="{D0BB53FD-7DF1-49FE-B756-0A2E0C4128A2}"/>
          </ac:spMkLst>
        </pc:spChg>
        <pc:spChg chg="add del mod">
          <ac:chgData name="Roth, Kim" userId="4bca3541-326c-4a78-9ffb-971d754bff98" providerId="ADAL" clId="{E93EEA13-6B46-4991-9001-3B9F992915B7}" dt="2019-04-25T14:07:18.061" v="908"/>
          <ac:spMkLst>
            <pc:docMk/>
            <pc:sldMk cId="2283550052" sldId="278"/>
            <ac:spMk id="5" creationId="{79182523-36C3-49D7-B5F3-A67104DF4680}"/>
          </ac:spMkLst>
        </pc:spChg>
        <pc:spChg chg="add mod">
          <ac:chgData name="Roth, Kim" userId="4bca3541-326c-4a78-9ffb-971d754bff98" providerId="ADAL" clId="{E93EEA13-6B46-4991-9001-3B9F992915B7}" dt="2019-04-25T14:08:14.098" v="971" actId="20577"/>
          <ac:spMkLst>
            <pc:docMk/>
            <pc:sldMk cId="2283550052" sldId="278"/>
            <ac:spMk id="7" creationId="{A977687C-F1BD-4B36-A35C-2451356149CC}"/>
          </ac:spMkLst>
        </pc:spChg>
        <pc:spChg chg="add del mod">
          <ac:chgData name="Roth, Kim" userId="4bca3541-326c-4a78-9ffb-971d754bff98" providerId="ADAL" clId="{E93EEA13-6B46-4991-9001-3B9F992915B7}" dt="2019-04-25T14:08:59.382" v="972"/>
          <ac:spMkLst>
            <pc:docMk/>
            <pc:sldMk cId="2283550052" sldId="278"/>
            <ac:spMk id="8" creationId="{C132CF8F-053A-4194-837B-C65FAA02B2ED}"/>
          </ac:spMkLst>
        </pc:spChg>
        <pc:spChg chg="add del mod">
          <ac:chgData name="Roth, Kim" userId="4bca3541-326c-4a78-9ffb-971d754bff98" providerId="ADAL" clId="{E93EEA13-6B46-4991-9001-3B9F992915B7}" dt="2019-04-25T14:08:59.382" v="972"/>
          <ac:spMkLst>
            <pc:docMk/>
            <pc:sldMk cId="2283550052" sldId="278"/>
            <ac:spMk id="9" creationId="{C52C3E69-EC5B-4D1D-957A-5E9B8B79BC7D}"/>
          </ac:spMkLst>
        </pc:spChg>
        <pc:spChg chg="add mod">
          <ac:chgData name="Roth, Kim" userId="4bca3541-326c-4a78-9ffb-971d754bff98" providerId="ADAL" clId="{E93EEA13-6B46-4991-9001-3B9F992915B7}" dt="2019-04-25T14:49:46.904" v="2164" actId="20577"/>
          <ac:spMkLst>
            <pc:docMk/>
            <pc:sldMk cId="2283550052" sldId="278"/>
            <ac:spMk id="10" creationId="{00BD8F1D-BAD7-42A5-BAAC-9D02F79902B4}"/>
          </ac:spMkLst>
        </pc:spChg>
        <pc:spChg chg="add del mod">
          <ac:chgData name="Roth, Kim" userId="4bca3541-326c-4a78-9ffb-971d754bff98" providerId="ADAL" clId="{E93EEA13-6B46-4991-9001-3B9F992915B7}" dt="2019-04-25T14:10:32.878" v="1043" actId="478"/>
          <ac:spMkLst>
            <pc:docMk/>
            <pc:sldMk cId="2283550052" sldId="278"/>
            <ac:spMk id="11" creationId="{80DA266A-528D-4C2A-8B63-D5A8AB4BE94E}"/>
          </ac:spMkLst>
        </pc:spChg>
        <pc:spChg chg="add del mod">
          <ac:chgData name="Roth, Kim" userId="4bca3541-326c-4a78-9ffb-971d754bff98" providerId="ADAL" clId="{E93EEA13-6B46-4991-9001-3B9F992915B7}" dt="2019-04-25T14:12:14.034" v="1053"/>
          <ac:spMkLst>
            <pc:docMk/>
            <pc:sldMk cId="2283550052" sldId="278"/>
            <ac:spMk id="12" creationId="{D0EF9A2D-27AC-4A95-A129-AE948954E903}"/>
          </ac:spMkLst>
        </pc:spChg>
        <pc:spChg chg="add del mod">
          <ac:chgData name="Roth, Kim" userId="4bca3541-326c-4a78-9ffb-971d754bff98" providerId="ADAL" clId="{E93EEA13-6B46-4991-9001-3B9F992915B7}" dt="2019-04-25T14:10:45.508" v="1046" actId="478"/>
          <ac:spMkLst>
            <pc:docMk/>
            <pc:sldMk cId="2283550052" sldId="278"/>
            <ac:spMk id="13" creationId="{009B7314-0825-4D02-B25E-2019447CC985}"/>
          </ac:spMkLst>
        </pc:spChg>
        <pc:spChg chg="add mod">
          <ac:chgData name="Roth, Kim" userId="4bca3541-326c-4a78-9ffb-971d754bff98" providerId="ADAL" clId="{E93EEA13-6B46-4991-9001-3B9F992915B7}" dt="2019-04-25T14:49:50.315" v="2168" actId="20577"/>
          <ac:spMkLst>
            <pc:docMk/>
            <pc:sldMk cId="2283550052" sldId="278"/>
            <ac:spMk id="17" creationId="{BDB14C69-C6DA-4F5C-A706-5B2C087CD119}"/>
          </ac:spMkLst>
        </pc:spChg>
        <pc:spChg chg="add mod">
          <ac:chgData name="Roth, Kim" userId="4bca3541-326c-4a78-9ffb-971d754bff98" providerId="ADAL" clId="{E93EEA13-6B46-4991-9001-3B9F992915B7}" dt="2019-04-25T14:17:04.363" v="1319" actId="255"/>
          <ac:spMkLst>
            <pc:docMk/>
            <pc:sldMk cId="2283550052" sldId="278"/>
            <ac:spMk id="20" creationId="{A7A2876D-B346-4B82-A2C2-1B8A2BEA1CDD}"/>
          </ac:spMkLst>
        </pc:spChg>
        <pc:picChg chg="add del mod">
          <ac:chgData name="Roth, Kim" userId="4bca3541-326c-4a78-9ffb-971d754bff98" providerId="ADAL" clId="{E93EEA13-6B46-4991-9001-3B9F992915B7}" dt="2019-04-25T14:12:02.737" v="1051"/>
          <ac:picMkLst>
            <pc:docMk/>
            <pc:sldMk cId="2283550052" sldId="278"/>
            <ac:picMk id="6" creationId="{FDA0F14E-92E8-4220-8521-24D1A3F30BF1}"/>
          </ac:picMkLst>
        </pc:picChg>
        <pc:picChg chg="add mod">
          <ac:chgData name="Roth, Kim" userId="4bca3541-326c-4a78-9ffb-971d754bff98" providerId="ADAL" clId="{E93EEA13-6B46-4991-9001-3B9F992915B7}" dt="2019-04-25T14:12:34.953" v="1058" actId="1076"/>
          <ac:picMkLst>
            <pc:docMk/>
            <pc:sldMk cId="2283550052" sldId="278"/>
            <ac:picMk id="14" creationId="{878823CF-C1FE-4752-9560-D5CC0F1C0243}"/>
          </ac:picMkLst>
        </pc:picChg>
        <pc:picChg chg="add mod">
          <ac:chgData name="Roth, Kim" userId="4bca3541-326c-4a78-9ffb-971d754bff98" providerId="ADAL" clId="{E93EEA13-6B46-4991-9001-3B9F992915B7}" dt="2019-04-25T14:17:20.631" v="1322" actId="1076"/>
          <ac:picMkLst>
            <pc:docMk/>
            <pc:sldMk cId="2283550052" sldId="278"/>
            <ac:picMk id="16" creationId="{93691EDB-8B73-42A7-AC32-EAF230B538F2}"/>
          </ac:picMkLst>
        </pc:picChg>
        <pc:picChg chg="add mod">
          <ac:chgData name="Roth, Kim" userId="4bca3541-326c-4a78-9ffb-971d754bff98" providerId="ADAL" clId="{E93EEA13-6B46-4991-9001-3B9F992915B7}" dt="2019-04-25T14:14:50.277" v="1190" actId="1076"/>
          <ac:picMkLst>
            <pc:docMk/>
            <pc:sldMk cId="2283550052" sldId="278"/>
            <ac:picMk id="19" creationId="{DD78A634-D359-4808-8B05-63FD152A3882}"/>
          </ac:picMkLst>
        </pc:picChg>
      </pc:sldChg>
      <pc:sldChg chg="addSp delSp modSp add">
        <pc:chgData name="Roth, Kim" userId="4bca3541-326c-4a78-9ffb-971d754bff98" providerId="ADAL" clId="{E93EEA13-6B46-4991-9001-3B9F992915B7}" dt="2019-04-25T14:49:56.427" v="2172" actId="20577"/>
        <pc:sldMkLst>
          <pc:docMk/>
          <pc:sldMk cId="2901352923" sldId="279"/>
        </pc:sldMkLst>
        <pc:spChg chg="mod">
          <ac:chgData name="Roth, Kim" userId="4bca3541-326c-4a78-9ffb-971d754bff98" providerId="ADAL" clId="{E93EEA13-6B46-4991-9001-3B9F992915B7}" dt="2019-04-25T14:49:56.427" v="2172" actId="20577"/>
          <ac:spMkLst>
            <pc:docMk/>
            <pc:sldMk cId="2901352923" sldId="279"/>
            <ac:spMk id="2" creationId="{F357A945-34C3-4994-89E4-8D7D0A17CB02}"/>
          </ac:spMkLst>
        </pc:spChg>
        <pc:spChg chg="del">
          <ac:chgData name="Roth, Kim" userId="4bca3541-326c-4a78-9ffb-971d754bff98" providerId="ADAL" clId="{E93EEA13-6B46-4991-9001-3B9F992915B7}" dt="2019-04-25T14:18:05.741" v="1366" actId="478"/>
          <ac:spMkLst>
            <pc:docMk/>
            <pc:sldMk cId="2901352923" sldId="279"/>
            <ac:spMk id="3" creationId="{43640FFF-83C8-47DE-9B0F-322480C8FBF1}"/>
          </ac:spMkLst>
        </pc:spChg>
        <pc:spChg chg="del">
          <ac:chgData name="Roth, Kim" userId="4bca3541-326c-4a78-9ffb-971d754bff98" providerId="ADAL" clId="{E93EEA13-6B46-4991-9001-3B9F992915B7}" dt="2019-04-25T14:18:02.985" v="1365" actId="478"/>
          <ac:spMkLst>
            <pc:docMk/>
            <pc:sldMk cId="2901352923" sldId="279"/>
            <ac:spMk id="4" creationId="{12983420-4C18-48A1-BF9F-027E55F9E00D}"/>
          </ac:spMkLst>
        </pc:spChg>
        <pc:spChg chg="del">
          <ac:chgData name="Roth, Kim" userId="4bca3541-326c-4a78-9ffb-971d754bff98" providerId="ADAL" clId="{E93EEA13-6B46-4991-9001-3B9F992915B7}" dt="2019-04-25T14:12:18.947" v="1054"/>
          <ac:spMkLst>
            <pc:docMk/>
            <pc:sldMk cId="2901352923" sldId="279"/>
            <ac:spMk id="5" creationId="{EEEEB0DB-B6DB-423E-95D9-F143A5651416}"/>
          </ac:spMkLst>
        </pc:spChg>
        <pc:spChg chg="del">
          <ac:chgData name="Roth, Kim" userId="4bca3541-326c-4a78-9ffb-971d754bff98" providerId="ADAL" clId="{E93EEA13-6B46-4991-9001-3B9F992915B7}" dt="2019-04-25T14:18:00.189" v="1364" actId="478"/>
          <ac:spMkLst>
            <pc:docMk/>
            <pc:sldMk cId="2901352923" sldId="279"/>
            <ac:spMk id="6" creationId="{D37EAFC9-9D15-4CD3-B4CA-38FFDBD00B27}"/>
          </ac:spMkLst>
        </pc:spChg>
        <pc:spChg chg="add del">
          <ac:chgData name="Roth, Kim" userId="4bca3541-326c-4a78-9ffb-971d754bff98" providerId="ADAL" clId="{E93EEA13-6B46-4991-9001-3B9F992915B7}" dt="2019-04-25T14:17:54.339" v="1362" actId="478"/>
          <ac:spMkLst>
            <pc:docMk/>
            <pc:sldMk cId="2901352923" sldId="279"/>
            <ac:spMk id="8" creationId="{31A8D74C-6FA6-4CC0-AEC1-1C3856E21DF8}"/>
          </ac:spMkLst>
        </pc:spChg>
        <pc:spChg chg="add del mod">
          <ac:chgData name="Roth, Kim" userId="4bca3541-326c-4a78-9ffb-971d754bff98" providerId="ADAL" clId="{E93EEA13-6B46-4991-9001-3B9F992915B7}" dt="2019-04-25T14:17:58.046" v="1363" actId="478"/>
          <ac:spMkLst>
            <pc:docMk/>
            <pc:sldMk cId="2901352923" sldId="279"/>
            <ac:spMk id="10" creationId="{1BEAFB6A-2935-4137-A162-8D1C80382CF5}"/>
          </ac:spMkLst>
        </pc:spChg>
        <pc:picChg chg="add mod">
          <ac:chgData name="Roth, Kim" userId="4bca3541-326c-4a78-9ffb-971d754bff98" providerId="ADAL" clId="{E93EEA13-6B46-4991-9001-3B9F992915B7}" dt="2019-04-25T14:18:09.319" v="1367" actId="1076"/>
          <ac:picMkLst>
            <pc:docMk/>
            <pc:sldMk cId="2901352923" sldId="279"/>
            <ac:picMk id="7" creationId="{AD6AEDAC-ECBE-4FF8-B16B-F1B7AA5F3A44}"/>
          </ac:picMkLst>
        </pc:picChg>
      </pc:sldChg>
      <pc:sldChg chg="addSp delSp modSp add ord">
        <pc:chgData name="Roth, Kim" userId="4bca3541-326c-4a78-9ffb-971d754bff98" providerId="ADAL" clId="{E93EEA13-6B46-4991-9001-3B9F992915B7}" dt="2019-04-25T14:43:34.187" v="1885"/>
        <pc:sldMkLst>
          <pc:docMk/>
          <pc:sldMk cId="1450026108" sldId="280"/>
        </pc:sldMkLst>
        <pc:spChg chg="del">
          <ac:chgData name="Roth, Kim" userId="4bca3541-326c-4a78-9ffb-971d754bff98" providerId="ADAL" clId="{E93EEA13-6B46-4991-9001-3B9F992915B7}" dt="2019-04-25T14:27:03.297" v="1592"/>
          <ac:spMkLst>
            <pc:docMk/>
            <pc:sldMk cId="1450026108" sldId="280"/>
            <ac:spMk id="2" creationId="{0B79FBF1-6E12-47F0-8640-D235216B181A}"/>
          </ac:spMkLst>
        </pc:spChg>
        <pc:spChg chg="del">
          <ac:chgData name="Roth, Kim" userId="4bca3541-326c-4a78-9ffb-971d754bff98" providerId="ADAL" clId="{E93EEA13-6B46-4991-9001-3B9F992915B7}" dt="2019-04-25T14:27:03.297" v="1592"/>
          <ac:spMkLst>
            <pc:docMk/>
            <pc:sldMk cId="1450026108" sldId="280"/>
            <ac:spMk id="3" creationId="{609DE36C-CC28-4388-B90C-82CBBF46F834}"/>
          </ac:spMkLst>
        </pc:spChg>
        <pc:spChg chg="add del mod">
          <ac:chgData name="Roth, Kim" userId="4bca3541-326c-4a78-9ffb-971d754bff98" providerId="ADAL" clId="{E93EEA13-6B46-4991-9001-3B9F992915B7}" dt="2019-04-25T14:27:32.875" v="1596"/>
          <ac:spMkLst>
            <pc:docMk/>
            <pc:sldMk cId="1450026108" sldId="280"/>
            <ac:spMk id="4" creationId="{A82DD441-DDB5-423F-A3D0-1FB48309DFCC}"/>
          </ac:spMkLst>
        </pc:spChg>
        <pc:spChg chg="add del mod">
          <ac:chgData name="Roth, Kim" userId="4bca3541-326c-4a78-9ffb-971d754bff98" providerId="ADAL" clId="{E93EEA13-6B46-4991-9001-3B9F992915B7}" dt="2019-04-25T14:27:32.875" v="1596"/>
          <ac:spMkLst>
            <pc:docMk/>
            <pc:sldMk cId="1450026108" sldId="280"/>
            <ac:spMk id="5" creationId="{4030D945-A0A2-400E-B3FF-37FAB0BC2DF1}"/>
          </ac:spMkLst>
        </pc:spChg>
        <pc:spChg chg="add del mod">
          <ac:chgData name="Roth, Kim" userId="4bca3541-326c-4a78-9ffb-971d754bff98" providerId="ADAL" clId="{E93EEA13-6B46-4991-9001-3B9F992915B7}" dt="2019-04-25T14:27:32.875" v="1596"/>
          <ac:spMkLst>
            <pc:docMk/>
            <pc:sldMk cId="1450026108" sldId="280"/>
            <ac:spMk id="6" creationId="{04FABD97-76CC-4D7A-864F-8BB584B45005}"/>
          </ac:spMkLst>
        </pc:spChg>
        <pc:spChg chg="add mod">
          <ac:chgData name="Roth, Kim" userId="4bca3541-326c-4a78-9ffb-971d754bff98" providerId="ADAL" clId="{E93EEA13-6B46-4991-9001-3B9F992915B7}" dt="2019-04-25T14:28:49.017" v="1653" actId="20577"/>
          <ac:spMkLst>
            <pc:docMk/>
            <pc:sldMk cId="1450026108" sldId="280"/>
            <ac:spMk id="8" creationId="{6C085FC1-A54C-4A98-8BC4-CDA1DD51E796}"/>
          </ac:spMkLst>
        </pc:spChg>
        <pc:spChg chg="add del mod">
          <ac:chgData name="Roth, Kim" userId="4bca3541-326c-4a78-9ffb-971d754bff98" providerId="ADAL" clId="{E93EEA13-6B46-4991-9001-3B9F992915B7}" dt="2019-04-25T14:30:10.668" v="1656" actId="478"/>
          <ac:spMkLst>
            <pc:docMk/>
            <pc:sldMk cId="1450026108" sldId="280"/>
            <ac:spMk id="11" creationId="{17F72B96-A9FA-4ED8-8622-F9322FEEC30A}"/>
          </ac:spMkLst>
        </pc:spChg>
        <pc:spChg chg="add del mod">
          <ac:chgData name="Roth, Kim" userId="4bca3541-326c-4a78-9ffb-971d754bff98" providerId="ADAL" clId="{E93EEA13-6B46-4991-9001-3B9F992915B7}" dt="2019-04-25T14:34:48.712" v="1696" actId="478"/>
          <ac:spMkLst>
            <pc:docMk/>
            <pc:sldMk cId="1450026108" sldId="280"/>
            <ac:spMk id="15" creationId="{8291CCF0-498B-48A1-A4D9-5E68138FC7E8}"/>
          </ac:spMkLst>
        </pc:spChg>
        <pc:spChg chg="add del mod">
          <ac:chgData name="Roth, Kim" userId="4bca3541-326c-4a78-9ffb-971d754bff98" providerId="ADAL" clId="{E93EEA13-6B46-4991-9001-3B9F992915B7}" dt="2019-04-25T14:33:28.518" v="1682" actId="478"/>
          <ac:spMkLst>
            <pc:docMk/>
            <pc:sldMk cId="1450026108" sldId="280"/>
            <ac:spMk id="16" creationId="{75F6F304-FFA3-4B52-ACC7-4DDAB78FD937}"/>
          </ac:spMkLst>
        </pc:spChg>
        <pc:spChg chg="add del mod">
          <ac:chgData name="Roth, Kim" userId="4bca3541-326c-4a78-9ffb-971d754bff98" providerId="ADAL" clId="{E93EEA13-6B46-4991-9001-3B9F992915B7}" dt="2019-04-25T14:33:56.963" v="1686" actId="478"/>
          <ac:spMkLst>
            <pc:docMk/>
            <pc:sldMk cId="1450026108" sldId="280"/>
            <ac:spMk id="19" creationId="{75FCC177-6FC7-47ED-8573-5D0E35775205}"/>
          </ac:spMkLst>
        </pc:spChg>
        <pc:picChg chg="add mod">
          <ac:chgData name="Roth, Kim" userId="4bca3541-326c-4a78-9ffb-971d754bff98" providerId="ADAL" clId="{E93EEA13-6B46-4991-9001-3B9F992915B7}" dt="2019-04-25T14:32:06.025" v="1673" actId="1076"/>
          <ac:picMkLst>
            <pc:docMk/>
            <pc:sldMk cId="1450026108" sldId="280"/>
            <ac:picMk id="7" creationId="{B1A3D386-FC09-407F-BCD7-1BBFBE884334}"/>
          </ac:picMkLst>
        </pc:picChg>
        <pc:picChg chg="add del mod">
          <ac:chgData name="Roth, Kim" userId="4bca3541-326c-4a78-9ffb-971d754bff98" providerId="ADAL" clId="{E93EEA13-6B46-4991-9001-3B9F992915B7}" dt="2019-04-25T14:30:37.781" v="1661"/>
          <ac:picMkLst>
            <pc:docMk/>
            <pc:sldMk cId="1450026108" sldId="280"/>
            <ac:picMk id="10" creationId="{BC6DB49C-8112-412A-876D-79ECE37762DD}"/>
          </ac:picMkLst>
        </pc:picChg>
        <pc:picChg chg="add mod">
          <ac:chgData name="Roth, Kim" userId="4bca3541-326c-4a78-9ffb-971d754bff98" providerId="ADAL" clId="{E93EEA13-6B46-4991-9001-3B9F992915B7}" dt="2019-04-25T14:31:10.799" v="1670" actId="688"/>
          <ac:picMkLst>
            <pc:docMk/>
            <pc:sldMk cId="1450026108" sldId="280"/>
            <ac:picMk id="12" creationId="{7D259B5E-8B38-4433-85DE-CA6C680B55C5}"/>
          </ac:picMkLst>
        </pc:picChg>
        <pc:picChg chg="add del mod">
          <ac:chgData name="Roth, Kim" userId="4bca3541-326c-4a78-9ffb-971d754bff98" providerId="ADAL" clId="{E93EEA13-6B46-4991-9001-3B9F992915B7}" dt="2019-04-25T14:32:26.011" v="1680" actId="478"/>
          <ac:picMkLst>
            <pc:docMk/>
            <pc:sldMk cId="1450026108" sldId="280"/>
            <ac:picMk id="14" creationId="{F8190471-11C9-422D-9CD0-FFAAAE74BFC5}"/>
          </ac:picMkLst>
        </pc:picChg>
        <pc:picChg chg="add mod">
          <ac:chgData name="Roth, Kim" userId="4bca3541-326c-4a78-9ffb-971d754bff98" providerId="ADAL" clId="{E93EEA13-6B46-4991-9001-3B9F992915B7}" dt="2019-04-25T14:34:56.215" v="1698" actId="1076"/>
          <ac:picMkLst>
            <pc:docMk/>
            <pc:sldMk cId="1450026108" sldId="280"/>
            <ac:picMk id="18" creationId="{C1087DFB-C61A-4A97-A347-2E2EBCF561BC}"/>
          </ac:picMkLst>
        </pc:picChg>
        <pc:picChg chg="add mod">
          <ac:chgData name="Roth, Kim" userId="4bca3541-326c-4a78-9ffb-971d754bff98" providerId="ADAL" clId="{E93EEA13-6B46-4991-9001-3B9F992915B7}" dt="2019-04-25T14:35:01.526" v="1700" actId="1076"/>
          <ac:picMkLst>
            <pc:docMk/>
            <pc:sldMk cId="1450026108" sldId="280"/>
            <ac:picMk id="20" creationId="{F2BF81E9-7DED-4147-BB8A-0FB9CC3E9776}"/>
          </ac:picMkLst>
        </pc:picChg>
        <pc:picChg chg="add mod">
          <ac:chgData name="Roth, Kim" userId="4bca3541-326c-4a78-9ffb-971d754bff98" providerId="ADAL" clId="{E93EEA13-6B46-4991-9001-3B9F992915B7}" dt="2019-04-25T14:35:55.522" v="1711" actId="1076"/>
          <ac:picMkLst>
            <pc:docMk/>
            <pc:sldMk cId="1450026108" sldId="280"/>
            <ac:picMk id="22" creationId="{E66BE891-CA71-4C7A-BCB3-CABE5A3B1E24}"/>
          </ac:picMkLst>
        </pc:picChg>
      </pc:sldChg>
      <pc:sldChg chg="addSp delSp modSp add">
        <pc:chgData name="Roth, Kim" userId="4bca3541-326c-4a78-9ffb-971d754bff98" providerId="ADAL" clId="{E93EEA13-6B46-4991-9001-3B9F992915B7}" dt="2019-04-30T14:25:47.163" v="4111" actId="478"/>
        <pc:sldMkLst>
          <pc:docMk/>
          <pc:sldMk cId="800195440" sldId="281"/>
        </pc:sldMkLst>
        <pc:spChg chg="mod">
          <ac:chgData name="Roth, Kim" userId="4bca3541-326c-4a78-9ffb-971d754bff98" providerId="ADAL" clId="{E93EEA13-6B46-4991-9001-3B9F992915B7}" dt="2019-04-25T14:40:35.054" v="1851" actId="1076"/>
          <ac:spMkLst>
            <pc:docMk/>
            <pc:sldMk cId="800195440" sldId="281"/>
            <ac:spMk id="2" creationId="{870481FC-1A36-43EF-88CA-FFE164A0CDD8}"/>
          </ac:spMkLst>
        </pc:spChg>
        <pc:spChg chg="add mod">
          <ac:chgData name="Roth, Kim" userId="4bca3541-326c-4a78-9ffb-971d754bff98" providerId="ADAL" clId="{E93EEA13-6B46-4991-9001-3B9F992915B7}" dt="2019-04-30T14:08:27.241" v="3850" actId="1076"/>
          <ac:spMkLst>
            <pc:docMk/>
            <pc:sldMk cId="800195440" sldId="281"/>
            <ac:spMk id="5" creationId="{6D8EEC6A-069B-4546-B970-7BC245FCF1C4}"/>
          </ac:spMkLst>
        </pc:spChg>
        <pc:spChg chg="add del mod">
          <ac:chgData name="Roth, Kim" userId="4bca3541-326c-4a78-9ffb-971d754bff98" providerId="ADAL" clId="{E93EEA13-6B46-4991-9001-3B9F992915B7}" dt="2019-04-30T14:23:13.473" v="4104" actId="478"/>
          <ac:spMkLst>
            <pc:docMk/>
            <pc:sldMk cId="800195440" sldId="281"/>
            <ac:spMk id="8" creationId="{3C38CECD-82D8-4ED2-AA6D-E1C6B6EC34D2}"/>
          </ac:spMkLst>
        </pc:spChg>
        <pc:spChg chg="add del mod">
          <ac:chgData name="Roth, Kim" userId="4bca3541-326c-4a78-9ffb-971d754bff98" providerId="ADAL" clId="{E93EEA13-6B46-4991-9001-3B9F992915B7}" dt="2019-04-30T14:25:47.163" v="4111" actId="478"/>
          <ac:spMkLst>
            <pc:docMk/>
            <pc:sldMk cId="800195440" sldId="281"/>
            <ac:spMk id="9" creationId="{6EBB4280-792C-4FB3-825C-73F79C0B7B7A}"/>
          </ac:spMkLst>
        </pc:spChg>
        <pc:picChg chg="add mod">
          <ac:chgData name="Roth, Kim" userId="4bca3541-326c-4a78-9ffb-971d754bff98" providerId="ADAL" clId="{E93EEA13-6B46-4991-9001-3B9F992915B7}" dt="2019-04-30T14:08:21.389" v="3849" actId="1076"/>
          <ac:picMkLst>
            <pc:docMk/>
            <pc:sldMk cId="800195440" sldId="281"/>
            <ac:picMk id="4" creationId="{DD645107-BB28-4DC3-86EA-7001C50DCCBE}"/>
          </ac:picMkLst>
        </pc:picChg>
        <pc:picChg chg="add del mod">
          <ac:chgData name="Roth, Kim" userId="4bca3541-326c-4a78-9ffb-971d754bff98" providerId="ADAL" clId="{E93EEA13-6B46-4991-9001-3B9F992915B7}" dt="2019-04-25T14:41:38.927" v="1868" actId="478"/>
          <ac:picMkLst>
            <pc:docMk/>
            <pc:sldMk cId="800195440" sldId="281"/>
            <ac:picMk id="5" creationId="{319B7808-95B1-477F-A029-7C33ADE9A3E2}"/>
          </ac:picMkLst>
        </pc:picChg>
        <pc:picChg chg="add mod">
          <ac:chgData name="Roth, Kim" userId="4bca3541-326c-4a78-9ffb-971d754bff98" providerId="ADAL" clId="{E93EEA13-6B46-4991-9001-3B9F992915B7}" dt="2019-04-25T14:41:04.511" v="1857" actId="1076"/>
          <ac:picMkLst>
            <pc:docMk/>
            <pc:sldMk cId="800195440" sldId="281"/>
            <ac:picMk id="6" creationId="{744F609A-6883-401A-B9EA-6EC6DFD3EECB}"/>
          </ac:picMkLst>
        </pc:picChg>
        <pc:picChg chg="add mod">
          <ac:chgData name="Roth, Kim" userId="4bca3541-326c-4a78-9ffb-971d754bff98" providerId="ADAL" clId="{E93EEA13-6B46-4991-9001-3B9F992915B7}" dt="2019-04-25T14:41:15.998" v="1861" actId="1076"/>
          <ac:picMkLst>
            <pc:docMk/>
            <pc:sldMk cId="800195440" sldId="281"/>
            <ac:picMk id="7" creationId="{28B6E605-A0C8-4FE5-B785-1934A614427E}"/>
          </ac:picMkLst>
        </pc:picChg>
        <pc:picChg chg="add del mod">
          <ac:chgData name="Roth, Kim" userId="4bca3541-326c-4a78-9ffb-971d754bff98" providerId="ADAL" clId="{E93EEA13-6B46-4991-9001-3B9F992915B7}" dt="2019-04-25T14:41:37.296" v="1867" actId="478"/>
          <ac:picMkLst>
            <pc:docMk/>
            <pc:sldMk cId="800195440" sldId="281"/>
            <ac:picMk id="8" creationId="{93F9123A-ADDA-4F68-8E4F-8F681E09A206}"/>
          </ac:picMkLst>
        </pc:picChg>
        <pc:picChg chg="add del mod">
          <ac:chgData name="Roth, Kim" userId="4bca3541-326c-4a78-9ffb-971d754bff98" providerId="ADAL" clId="{E93EEA13-6B46-4991-9001-3B9F992915B7}" dt="2019-04-25T14:41:35.101" v="1866" actId="478"/>
          <ac:picMkLst>
            <pc:docMk/>
            <pc:sldMk cId="800195440" sldId="281"/>
            <ac:picMk id="9" creationId="{F61CD5C1-D69A-4A9F-80F4-7B1576A21E9C}"/>
          </ac:picMkLst>
        </pc:picChg>
        <pc:picChg chg="add mod">
          <ac:chgData name="Roth, Kim" userId="4bca3541-326c-4a78-9ffb-971d754bff98" providerId="ADAL" clId="{E93EEA13-6B46-4991-9001-3B9F992915B7}" dt="2019-04-25T14:41:58.400" v="1871" actId="1076"/>
          <ac:picMkLst>
            <pc:docMk/>
            <pc:sldMk cId="800195440" sldId="281"/>
            <ac:picMk id="10" creationId="{4949357C-CA60-40B4-BE84-738BD464274C}"/>
          </ac:picMkLst>
        </pc:picChg>
        <pc:picChg chg="add mod">
          <ac:chgData name="Roth, Kim" userId="4bca3541-326c-4a78-9ffb-971d754bff98" providerId="ADAL" clId="{E93EEA13-6B46-4991-9001-3B9F992915B7}" dt="2019-04-25T14:42:13.703" v="1877" actId="1076"/>
          <ac:picMkLst>
            <pc:docMk/>
            <pc:sldMk cId="800195440" sldId="281"/>
            <ac:picMk id="11" creationId="{587E54D5-571B-4CFA-9210-844073BD6D2B}"/>
          </ac:picMkLst>
        </pc:picChg>
        <pc:picChg chg="add mod">
          <ac:chgData name="Roth, Kim" userId="4bca3541-326c-4a78-9ffb-971d754bff98" providerId="ADAL" clId="{E93EEA13-6B46-4991-9001-3B9F992915B7}" dt="2019-04-25T14:42:37.229" v="1882" actId="1076"/>
          <ac:picMkLst>
            <pc:docMk/>
            <pc:sldMk cId="800195440" sldId="281"/>
            <ac:picMk id="12" creationId="{E8C7E9AF-1E9F-4886-9467-5A0C1B6F31EF}"/>
          </ac:picMkLst>
        </pc:picChg>
      </pc:sldChg>
      <pc:sldChg chg="addSp delSp modSp add">
        <pc:chgData name="Roth, Kim" userId="4bca3541-326c-4a78-9ffb-971d754bff98" providerId="ADAL" clId="{E93EEA13-6B46-4991-9001-3B9F992915B7}" dt="2019-04-25T15:23:13.680" v="3205" actId="1076"/>
        <pc:sldMkLst>
          <pc:docMk/>
          <pc:sldMk cId="1403721842" sldId="282"/>
        </pc:sldMkLst>
        <pc:spChg chg="mod">
          <ac:chgData name="Roth, Kim" userId="4bca3541-326c-4a78-9ffb-971d754bff98" providerId="ADAL" clId="{E93EEA13-6B46-4991-9001-3B9F992915B7}" dt="2019-04-25T15:23:13.680" v="3205" actId="1076"/>
          <ac:spMkLst>
            <pc:docMk/>
            <pc:sldMk cId="1403721842" sldId="282"/>
            <ac:spMk id="2" creationId="{34E30946-622E-4CF6-AEA6-FB9F648437C5}"/>
          </ac:spMkLst>
        </pc:spChg>
        <pc:picChg chg="add mod">
          <ac:chgData name="Roth, Kim" userId="4bca3541-326c-4a78-9ffb-971d754bff98" providerId="ADAL" clId="{E93EEA13-6B46-4991-9001-3B9F992915B7}" dt="2019-04-25T14:37:41.722" v="1745" actId="1076"/>
          <ac:picMkLst>
            <pc:docMk/>
            <pc:sldMk cId="1403721842" sldId="282"/>
            <ac:picMk id="3" creationId="{BF6594C0-D047-474B-B1BB-C57429ADB0B3}"/>
          </ac:picMkLst>
        </pc:picChg>
        <pc:picChg chg="add del mod">
          <ac:chgData name="Roth, Kim" userId="4bca3541-326c-4a78-9ffb-971d754bff98" providerId="ADAL" clId="{E93EEA13-6B46-4991-9001-3B9F992915B7}" dt="2019-04-25T14:38:17.830" v="1749" actId="478"/>
          <ac:picMkLst>
            <pc:docMk/>
            <pc:sldMk cId="1403721842" sldId="282"/>
            <ac:picMk id="5" creationId="{A4806295-0ECC-41D8-BC2B-28D93CD97FF5}"/>
          </ac:picMkLst>
        </pc:picChg>
        <pc:picChg chg="add mod">
          <ac:chgData name="Roth, Kim" userId="4bca3541-326c-4a78-9ffb-971d754bff98" providerId="ADAL" clId="{E93EEA13-6B46-4991-9001-3B9F992915B7}" dt="2019-04-25T14:38:41.831" v="1752" actId="1076"/>
          <ac:picMkLst>
            <pc:docMk/>
            <pc:sldMk cId="1403721842" sldId="282"/>
            <ac:picMk id="6" creationId="{B02609C7-306B-41AC-AFE0-09B1EF4348C2}"/>
          </ac:picMkLst>
        </pc:picChg>
        <pc:picChg chg="add mod">
          <ac:chgData name="Roth, Kim" userId="4bca3541-326c-4a78-9ffb-971d754bff98" providerId="ADAL" clId="{E93EEA13-6B46-4991-9001-3B9F992915B7}" dt="2019-04-25T14:49:01.135" v="2146" actId="1076"/>
          <ac:picMkLst>
            <pc:docMk/>
            <pc:sldMk cId="1403721842" sldId="282"/>
            <ac:picMk id="7" creationId="{90A06966-F7A6-451C-B762-FD4E3F3CB1FA}"/>
          </ac:picMkLst>
        </pc:picChg>
      </pc:sldChg>
      <pc:sldChg chg="addSp delSp modSp add ord">
        <pc:chgData name="Roth, Kim" userId="4bca3541-326c-4a78-9ffb-971d754bff98" providerId="ADAL" clId="{E93EEA13-6B46-4991-9001-3B9F992915B7}" dt="2019-04-25T14:48:21.922" v="2144" actId="14100"/>
        <pc:sldMkLst>
          <pc:docMk/>
          <pc:sldMk cId="1094861011" sldId="283"/>
        </pc:sldMkLst>
        <pc:spChg chg="del">
          <ac:chgData name="Roth, Kim" userId="4bca3541-326c-4a78-9ffb-971d754bff98" providerId="ADAL" clId="{E93EEA13-6B46-4991-9001-3B9F992915B7}" dt="2019-04-25T14:43:46.396" v="1888"/>
          <ac:spMkLst>
            <pc:docMk/>
            <pc:sldMk cId="1094861011" sldId="283"/>
            <ac:spMk id="2" creationId="{9362B9D2-3F36-49B6-9A9B-2AD9946D4B1A}"/>
          </ac:spMkLst>
        </pc:spChg>
        <pc:spChg chg="del">
          <ac:chgData name="Roth, Kim" userId="4bca3541-326c-4a78-9ffb-971d754bff98" providerId="ADAL" clId="{E93EEA13-6B46-4991-9001-3B9F992915B7}" dt="2019-04-25T14:43:46.396" v="1888"/>
          <ac:spMkLst>
            <pc:docMk/>
            <pc:sldMk cId="1094861011" sldId="283"/>
            <ac:spMk id="3" creationId="{69E820A8-737B-415E-82E8-08DEA4DDF6F4}"/>
          </ac:spMkLst>
        </pc:spChg>
        <pc:spChg chg="add del mod">
          <ac:chgData name="Roth, Kim" userId="4bca3541-326c-4a78-9ffb-971d754bff98" providerId="ADAL" clId="{E93EEA13-6B46-4991-9001-3B9F992915B7}" dt="2019-04-25T14:46:38.290" v="2130" actId="255"/>
          <ac:spMkLst>
            <pc:docMk/>
            <pc:sldMk cId="1094861011" sldId="283"/>
            <ac:spMk id="5" creationId="{6E8D9EAD-510B-430E-A0B6-33C7740FDDB5}"/>
          </ac:spMkLst>
        </pc:spChg>
        <pc:spChg chg="add mod">
          <ac:chgData name="Roth, Kim" userId="4bca3541-326c-4a78-9ffb-971d754bff98" providerId="ADAL" clId="{E93EEA13-6B46-4991-9001-3B9F992915B7}" dt="2019-04-25T14:44:08.998" v="1906" actId="20577"/>
          <ac:spMkLst>
            <pc:docMk/>
            <pc:sldMk cId="1094861011" sldId="283"/>
            <ac:spMk id="6" creationId="{CA3DD723-FE90-44DD-B475-553B77DB0A72}"/>
          </ac:spMkLst>
        </pc:spChg>
        <pc:spChg chg="add del mod">
          <ac:chgData name="Roth, Kim" userId="4bca3541-326c-4a78-9ffb-971d754bff98" providerId="ADAL" clId="{E93EEA13-6B46-4991-9001-3B9F992915B7}" dt="2019-04-25T14:45:00.509" v="1963" actId="478"/>
          <ac:spMkLst>
            <pc:docMk/>
            <pc:sldMk cId="1094861011" sldId="283"/>
            <ac:spMk id="7" creationId="{1910C82C-7A9B-4731-92BF-EB8B912BE062}"/>
          </ac:spMkLst>
        </pc:spChg>
        <pc:spChg chg="add del mod">
          <ac:chgData name="Roth, Kim" userId="4bca3541-326c-4a78-9ffb-971d754bff98" providerId="ADAL" clId="{E93EEA13-6B46-4991-9001-3B9F992915B7}" dt="2019-04-25T14:44:28.084" v="1908" actId="478"/>
          <ac:spMkLst>
            <pc:docMk/>
            <pc:sldMk cId="1094861011" sldId="283"/>
            <ac:spMk id="8" creationId="{C5F0DCDA-B411-4BEB-928E-B86A803FBD50}"/>
          </ac:spMkLst>
        </pc:spChg>
        <pc:spChg chg="add del mod">
          <ac:chgData name="Roth, Kim" userId="4bca3541-326c-4a78-9ffb-971d754bff98" providerId="ADAL" clId="{E93EEA13-6B46-4991-9001-3B9F992915B7}" dt="2019-04-25T14:44:55.684" v="1962" actId="478"/>
          <ac:spMkLst>
            <pc:docMk/>
            <pc:sldMk cId="1094861011" sldId="283"/>
            <ac:spMk id="10" creationId="{A56B0895-800C-4498-A7D0-C40E27648629}"/>
          </ac:spMkLst>
        </pc:spChg>
        <pc:picChg chg="add mod">
          <ac:chgData name="Roth, Kim" userId="4bca3541-326c-4a78-9ffb-971d754bff98" providerId="ADAL" clId="{E93EEA13-6B46-4991-9001-3B9F992915B7}" dt="2019-04-25T14:44:04.395" v="1894" actId="1076"/>
          <ac:picMkLst>
            <pc:docMk/>
            <pc:sldMk cId="1094861011" sldId="283"/>
            <ac:picMk id="4" creationId="{37A628E5-7146-4CFA-AEB2-3945495D6299}"/>
          </ac:picMkLst>
        </pc:picChg>
        <pc:cxnChg chg="add mod">
          <ac:chgData name="Roth, Kim" userId="4bca3541-326c-4a78-9ffb-971d754bff98" providerId="ADAL" clId="{E93EEA13-6B46-4991-9001-3B9F992915B7}" dt="2019-04-25T14:47:03.291" v="2132" actId="13822"/>
          <ac:cxnSpMkLst>
            <pc:docMk/>
            <pc:sldMk cId="1094861011" sldId="283"/>
            <ac:cxnSpMk id="12" creationId="{CC24928A-A6B8-4875-91BC-182D16DA8286}"/>
          </ac:cxnSpMkLst>
        </pc:cxnChg>
        <pc:cxnChg chg="add del mod">
          <ac:chgData name="Roth, Kim" userId="4bca3541-326c-4a78-9ffb-971d754bff98" providerId="ADAL" clId="{E93EEA13-6B46-4991-9001-3B9F992915B7}" dt="2019-04-25T14:47:59.532" v="2138" actId="478"/>
          <ac:cxnSpMkLst>
            <pc:docMk/>
            <pc:sldMk cId="1094861011" sldId="283"/>
            <ac:cxnSpMk id="14" creationId="{76D95CC8-14E1-4112-9B64-EBF6464B7700}"/>
          </ac:cxnSpMkLst>
        </pc:cxnChg>
        <pc:cxnChg chg="add mod">
          <ac:chgData name="Roth, Kim" userId="4bca3541-326c-4a78-9ffb-971d754bff98" providerId="ADAL" clId="{E93EEA13-6B46-4991-9001-3B9F992915B7}" dt="2019-04-25T14:48:11.683" v="2141" actId="14100"/>
          <ac:cxnSpMkLst>
            <pc:docMk/>
            <pc:sldMk cId="1094861011" sldId="283"/>
            <ac:cxnSpMk id="15" creationId="{EED22AD0-94CF-459C-BB49-DBE0FE1C3E30}"/>
          </ac:cxnSpMkLst>
        </pc:cxnChg>
        <pc:cxnChg chg="add mod">
          <ac:chgData name="Roth, Kim" userId="4bca3541-326c-4a78-9ffb-971d754bff98" providerId="ADAL" clId="{E93EEA13-6B46-4991-9001-3B9F992915B7}" dt="2019-04-25T14:48:21.922" v="2144" actId="14100"/>
          <ac:cxnSpMkLst>
            <pc:docMk/>
            <pc:sldMk cId="1094861011" sldId="283"/>
            <ac:cxnSpMk id="18" creationId="{5E2801D6-BB2F-473A-BB23-A739E2C0324E}"/>
          </ac:cxnSpMkLst>
        </pc:cxnChg>
      </pc:sldChg>
      <pc:sldChg chg="addSp delSp modSp add">
        <pc:chgData name="Roth, Kim" userId="4bca3541-326c-4a78-9ffb-971d754bff98" providerId="ADAL" clId="{E93EEA13-6B46-4991-9001-3B9F992915B7}" dt="2019-04-25T14:57:10.251" v="2472" actId="113"/>
        <pc:sldMkLst>
          <pc:docMk/>
          <pc:sldMk cId="4290375147" sldId="284"/>
        </pc:sldMkLst>
        <pc:spChg chg="del">
          <ac:chgData name="Roth, Kim" userId="4bca3541-326c-4a78-9ffb-971d754bff98" providerId="ADAL" clId="{E93EEA13-6B46-4991-9001-3B9F992915B7}" dt="2019-04-25T14:53:27.345" v="2179"/>
          <ac:spMkLst>
            <pc:docMk/>
            <pc:sldMk cId="4290375147" sldId="284"/>
            <ac:spMk id="2" creationId="{0EE00187-DC89-4874-926F-36A7D6A84678}"/>
          </ac:spMkLst>
        </pc:spChg>
        <pc:spChg chg="del">
          <ac:chgData name="Roth, Kim" userId="4bca3541-326c-4a78-9ffb-971d754bff98" providerId="ADAL" clId="{E93EEA13-6B46-4991-9001-3B9F992915B7}" dt="2019-04-25T14:53:27.345" v="2179"/>
          <ac:spMkLst>
            <pc:docMk/>
            <pc:sldMk cId="4290375147" sldId="284"/>
            <ac:spMk id="3" creationId="{FDCB2CCD-7D22-47A5-A5B5-35008D8C5A66}"/>
          </ac:spMkLst>
        </pc:spChg>
        <pc:spChg chg="del">
          <ac:chgData name="Roth, Kim" userId="4bca3541-326c-4a78-9ffb-971d754bff98" providerId="ADAL" clId="{E93EEA13-6B46-4991-9001-3B9F992915B7}" dt="2019-04-25T14:53:27.345" v="2179"/>
          <ac:spMkLst>
            <pc:docMk/>
            <pc:sldMk cId="4290375147" sldId="284"/>
            <ac:spMk id="4" creationId="{8ECB8C7B-23B6-46DD-9916-CC3B4AB65016}"/>
          </ac:spMkLst>
        </pc:spChg>
        <pc:spChg chg="del">
          <ac:chgData name="Roth, Kim" userId="4bca3541-326c-4a78-9ffb-971d754bff98" providerId="ADAL" clId="{E93EEA13-6B46-4991-9001-3B9F992915B7}" dt="2019-04-25T14:53:27.345" v="2179"/>
          <ac:spMkLst>
            <pc:docMk/>
            <pc:sldMk cId="4290375147" sldId="284"/>
            <ac:spMk id="5" creationId="{2E6DB140-D6F7-488F-B1D5-B0114958D30E}"/>
          </ac:spMkLst>
        </pc:spChg>
        <pc:spChg chg="del">
          <ac:chgData name="Roth, Kim" userId="4bca3541-326c-4a78-9ffb-971d754bff98" providerId="ADAL" clId="{E93EEA13-6B46-4991-9001-3B9F992915B7}" dt="2019-04-25T14:53:27.345" v="2179"/>
          <ac:spMkLst>
            <pc:docMk/>
            <pc:sldMk cId="4290375147" sldId="284"/>
            <ac:spMk id="6" creationId="{60B9BA5F-8A92-4D90-ADC2-65230A27C772}"/>
          </ac:spMkLst>
        </pc:spChg>
        <pc:spChg chg="add del mod">
          <ac:chgData name="Roth, Kim" userId="4bca3541-326c-4a78-9ffb-971d754bff98" providerId="ADAL" clId="{E93EEA13-6B46-4991-9001-3B9F992915B7}" dt="2019-04-25T14:53:38.499" v="2181"/>
          <ac:spMkLst>
            <pc:docMk/>
            <pc:sldMk cId="4290375147" sldId="284"/>
            <ac:spMk id="9" creationId="{3232FBE7-5F36-49D9-8EF2-0C95DA86ED62}"/>
          </ac:spMkLst>
        </pc:spChg>
        <pc:spChg chg="add del mod">
          <ac:chgData name="Roth, Kim" userId="4bca3541-326c-4a78-9ffb-971d754bff98" providerId="ADAL" clId="{E93EEA13-6B46-4991-9001-3B9F992915B7}" dt="2019-04-25T14:53:38.499" v="2181"/>
          <ac:spMkLst>
            <pc:docMk/>
            <pc:sldMk cId="4290375147" sldId="284"/>
            <ac:spMk id="10" creationId="{047C690B-A6E1-41E9-BE7F-E4A9BFE71E2E}"/>
          </ac:spMkLst>
        </pc:spChg>
        <pc:spChg chg="add mod">
          <ac:chgData name="Roth, Kim" userId="4bca3541-326c-4a78-9ffb-971d754bff98" providerId="ADAL" clId="{E93EEA13-6B46-4991-9001-3B9F992915B7}" dt="2019-04-25T14:53:56.954" v="2222" actId="14100"/>
          <ac:spMkLst>
            <pc:docMk/>
            <pc:sldMk cId="4290375147" sldId="284"/>
            <ac:spMk id="11" creationId="{A42F2984-2810-411E-B880-4FAD0F0D1295}"/>
          </ac:spMkLst>
        </pc:spChg>
        <pc:spChg chg="add mod">
          <ac:chgData name="Roth, Kim" userId="4bca3541-326c-4a78-9ffb-971d754bff98" providerId="ADAL" clId="{E93EEA13-6B46-4991-9001-3B9F992915B7}" dt="2019-04-25T14:57:10.251" v="2472" actId="113"/>
          <ac:spMkLst>
            <pc:docMk/>
            <pc:sldMk cId="4290375147" sldId="284"/>
            <ac:spMk id="12" creationId="{6A3E4ED5-4F45-432E-8BD4-AF2BAC9974CD}"/>
          </ac:spMkLst>
        </pc:spChg>
        <pc:picChg chg="add mod">
          <ac:chgData name="Roth, Kim" userId="4bca3541-326c-4a78-9ffb-971d754bff98" providerId="ADAL" clId="{E93EEA13-6B46-4991-9001-3B9F992915B7}" dt="2019-04-25T14:54:03.584" v="2223" actId="1076"/>
          <ac:picMkLst>
            <pc:docMk/>
            <pc:sldMk cId="4290375147" sldId="284"/>
            <ac:picMk id="7" creationId="{7E2818E8-675C-43D1-8E35-3DB676D60F1E}"/>
          </ac:picMkLst>
        </pc:picChg>
        <pc:picChg chg="add mod">
          <ac:chgData name="Roth, Kim" userId="4bca3541-326c-4a78-9ffb-971d754bff98" providerId="ADAL" clId="{E93EEA13-6B46-4991-9001-3B9F992915B7}" dt="2019-04-25T14:54:45.010" v="2339" actId="1076"/>
          <ac:picMkLst>
            <pc:docMk/>
            <pc:sldMk cId="4290375147" sldId="284"/>
            <ac:picMk id="8" creationId="{8CF7E164-0A47-4CE7-B667-1809AFC64233}"/>
          </ac:picMkLst>
        </pc:picChg>
        <pc:picChg chg="add mod">
          <ac:chgData name="Roth, Kim" userId="4bca3541-326c-4a78-9ffb-971d754bff98" providerId="ADAL" clId="{E93EEA13-6B46-4991-9001-3B9F992915B7}" dt="2019-04-25T14:55:01.770" v="2342" actId="1076"/>
          <ac:picMkLst>
            <pc:docMk/>
            <pc:sldMk cId="4290375147" sldId="284"/>
            <ac:picMk id="13" creationId="{D9A490C1-AD2E-41B1-A8EE-44C1C52F6D40}"/>
          </ac:picMkLst>
        </pc:picChg>
        <pc:picChg chg="add mod">
          <ac:chgData name="Roth, Kim" userId="4bca3541-326c-4a78-9ffb-971d754bff98" providerId="ADAL" clId="{E93EEA13-6B46-4991-9001-3B9F992915B7}" dt="2019-04-25T14:55:11.942" v="2346" actId="1076"/>
          <ac:picMkLst>
            <pc:docMk/>
            <pc:sldMk cId="4290375147" sldId="284"/>
            <ac:picMk id="14" creationId="{DE6ED4CE-619C-43A3-B324-96DF90350793}"/>
          </ac:picMkLst>
        </pc:picChg>
      </pc:sldChg>
      <pc:sldChg chg="addSp delSp modSp add">
        <pc:chgData name="Roth, Kim" userId="4bca3541-326c-4a78-9ffb-971d754bff98" providerId="ADAL" clId="{E93EEA13-6B46-4991-9001-3B9F992915B7}" dt="2019-04-25T14:58:35.640" v="2544"/>
        <pc:sldMkLst>
          <pc:docMk/>
          <pc:sldMk cId="3026653057" sldId="285"/>
        </pc:sldMkLst>
        <pc:spChg chg="mod">
          <ac:chgData name="Roth, Kim" userId="4bca3541-326c-4a78-9ffb-971d754bff98" providerId="ADAL" clId="{E93EEA13-6B46-4991-9001-3B9F992915B7}" dt="2019-04-25T14:58:35.640" v="2544"/>
          <ac:spMkLst>
            <pc:docMk/>
            <pc:sldMk cId="3026653057" sldId="285"/>
            <ac:spMk id="2" creationId="{71FE35C7-6FF6-49A8-A80E-356F2C299484}"/>
          </ac:spMkLst>
        </pc:spChg>
        <pc:spChg chg="del">
          <ac:chgData name="Roth, Kim" userId="4bca3541-326c-4a78-9ffb-971d754bff98" providerId="ADAL" clId="{E93EEA13-6B46-4991-9001-3B9F992915B7}" dt="2019-04-25T14:57:42.796" v="2474"/>
          <ac:spMkLst>
            <pc:docMk/>
            <pc:sldMk cId="3026653057" sldId="285"/>
            <ac:spMk id="3" creationId="{47E0D2EB-CC8A-4BA2-B5AD-6FE4A9DB8B8C}"/>
          </ac:spMkLst>
        </pc:spChg>
        <pc:picChg chg="add mod">
          <ac:chgData name="Roth, Kim" userId="4bca3541-326c-4a78-9ffb-971d754bff98" providerId="ADAL" clId="{E93EEA13-6B46-4991-9001-3B9F992915B7}" dt="2019-04-25T14:57:42.796" v="2474"/>
          <ac:picMkLst>
            <pc:docMk/>
            <pc:sldMk cId="3026653057" sldId="285"/>
            <ac:picMk id="4" creationId="{3C92B889-72CE-4998-A24F-E2FC9ACBF81E}"/>
          </ac:picMkLst>
        </pc:picChg>
        <pc:picChg chg="add mod">
          <ac:chgData name="Roth, Kim" userId="4bca3541-326c-4a78-9ffb-971d754bff98" providerId="ADAL" clId="{E93EEA13-6B46-4991-9001-3B9F992915B7}" dt="2019-04-25T14:58:28.910" v="2541" actId="1076"/>
          <ac:picMkLst>
            <pc:docMk/>
            <pc:sldMk cId="3026653057" sldId="285"/>
            <ac:picMk id="5" creationId="{02E2C647-0EE3-42F1-B6C4-4872E4A91EBD}"/>
          </ac:picMkLst>
        </pc:picChg>
      </pc:sldChg>
      <pc:sldChg chg="addSp modSp add">
        <pc:chgData name="Roth, Kim" userId="4bca3541-326c-4a78-9ffb-971d754bff98" providerId="ADAL" clId="{E93EEA13-6B46-4991-9001-3B9F992915B7}" dt="2019-04-25T15:01:19.356" v="2601" actId="1076"/>
        <pc:sldMkLst>
          <pc:docMk/>
          <pc:sldMk cId="1466820569" sldId="286"/>
        </pc:sldMkLst>
        <pc:spChg chg="mod">
          <ac:chgData name="Roth, Kim" userId="4bca3541-326c-4a78-9ffb-971d754bff98" providerId="ADAL" clId="{E93EEA13-6B46-4991-9001-3B9F992915B7}" dt="2019-04-25T15:00:19.703" v="2592"/>
          <ac:spMkLst>
            <pc:docMk/>
            <pc:sldMk cId="1466820569" sldId="286"/>
            <ac:spMk id="2" creationId="{6ED32EF1-EDA2-4E73-9856-3E0C5497673E}"/>
          </ac:spMkLst>
        </pc:spChg>
        <pc:picChg chg="add mod">
          <ac:chgData name="Roth, Kim" userId="4bca3541-326c-4a78-9ffb-971d754bff98" providerId="ADAL" clId="{E93EEA13-6B46-4991-9001-3B9F992915B7}" dt="2019-04-25T14:59:35.673" v="2548" actId="1076"/>
          <ac:picMkLst>
            <pc:docMk/>
            <pc:sldMk cId="1466820569" sldId="286"/>
            <ac:picMk id="4" creationId="{1CA3899E-E265-4E99-9B85-CEEA2B46D8B2}"/>
          </ac:picMkLst>
        </pc:picChg>
        <pc:picChg chg="add mod">
          <ac:chgData name="Roth, Kim" userId="4bca3541-326c-4a78-9ffb-971d754bff98" providerId="ADAL" clId="{E93EEA13-6B46-4991-9001-3B9F992915B7}" dt="2019-04-25T15:00:55.700" v="2595" actId="1076"/>
          <ac:picMkLst>
            <pc:docMk/>
            <pc:sldMk cId="1466820569" sldId="286"/>
            <ac:picMk id="5" creationId="{994D6E66-315D-4368-AF6C-D412D44FD98F}"/>
          </ac:picMkLst>
        </pc:picChg>
        <pc:picChg chg="add mod">
          <ac:chgData name="Roth, Kim" userId="4bca3541-326c-4a78-9ffb-971d754bff98" providerId="ADAL" clId="{E93EEA13-6B46-4991-9001-3B9F992915B7}" dt="2019-04-25T15:01:08.202" v="2598" actId="1076"/>
          <ac:picMkLst>
            <pc:docMk/>
            <pc:sldMk cId="1466820569" sldId="286"/>
            <ac:picMk id="6" creationId="{57FFE7EB-54A8-4047-A537-BABB1F19B75C}"/>
          </ac:picMkLst>
        </pc:picChg>
        <pc:picChg chg="add mod">
          <ac:chgData name="Roth, Kim" userId="4bca3541-326c-4a78-9ffb-971d754bff98" providerId="ADAL" clId="{E93EEA13-6B46-4991-9001-3B9F992915B7}" dt="2019-04-25T15:01:19.356" v="2601" actId="1076"/>
          <ac:picMkLst>
            <pc:docMk/>
            <pc:sldMk cId="1466820569" sldId="286"/>
            <ac:picMk id="7" creationId="{65EC57FD-2708-4672-9B1A-7B5EFF14C9A3}"/>
          </ac:picMkLst>
        </pc:picChg>
      </pc:sldChg>
      <pc:sldChg chg="addSp delSp modSp add">
        <pc:chgData name="Roth, Kim" userId="4bca3541-326c-4a78-9ffb-971d754bff98" providerId="ADAL" clId="{E93EEA13-6B46-4991-9001-3B9F992915B7}" dt="2019-04-25T15:43:15.316" v="3679" actId="478"/>
        <pc:sldMkLst>
          <pc:docMk/>
          <pc:sldMk cId="1703671225" sldId="287"/>
        </pc:sldMkLst>
        <pc:spChg chg="del">
          <ac:chgData name="Roth, Kim" userId="4bca3541-326c-4a78-9ffb-971d754bff98" providerId="ADAL" clId="{E93EEA13-6B46-4991-9001-3B9F992915B7}" dt="2019-04-25T15:01:59.164" v="2605"/>
          <ac:spMkLst>
            <pc:docMk/>
            <pc:sldMk cId="1703671225" sldId="287"/>
            <ac:spMk id="2" creationId="{4BDF6330-61B7-45C9-A32A-7ACE99A7625F}"/>
          </ac:spMkLst>
        </pc:spChg>
        <pc:spChg chg="del">
          <ac:chgData name="Roth, Kim" userId="4bca3541-326c-4a78-9ffb-971d754bff98" providerId="ADAL" clId="{E93EEA13-6B46-4991-9001-3B9F992915B7}" dt="2019-04-25T15:01:59.164" v="2605"/>
          <ac:spMkLst>
            <pc:docMk/>
            <pc:sldMk cId="1703671225" sldId="287"/>
            <ac:spMk id="3" creationId="{296D607D-25D9-4FC8-A3DF-CD759DAF4ABF}"/>
          </ac:spMkLst>
        </pc:spChg>
        <pc:spChg chg="add mod">
          <ac:chgData name="Roth, Kim" userId="4bca3541-326c-4a78-9ffb-971d754bff98" providerId="ADAL" clId="{E93EEA13-6B46-4991-9001-3B9F992915B7}" dt="2019-04-25T15:41:05.035" v="3590" actId="1076"/>
          <ac:spMkLst>
            <pc:docMk/>
            <pc:sldMk cId="1703671225" sldId="287"/>
            <ac:spMk id="5" creationId="{A3113C2C-DAA5-4A46-A486-C27B472E02D8}"/>
          </ac:spMkLst>
        </pc:spChg>
        <pc:spChg chg="add del mod">
          <ac:chgData name="Roth, Kim" userId="4bca3541-326c-4a78-9ffb-971d754bff98" providerId="ADAL" clId="{E93EEA13-6B46-4991-9001-3B9F992915B7}" dt="2019-04-25T15:04:19.365" v="2707" actId="931"/>
          <ac:spMkLst>
            <pc:docMk/>
            <pc:sldMk cId="1703671225" sldId="287"/>
            <ac:spMk id="6" creationId="{F7144723-6840-473F-BA13-62534D86862C}"/>
          </ac:spMkLst>
        </pc:spChg>
        <pc:spChg chg="add mod">
          <ac:chgData name="Roth, Kim" userId="4bca3541-326c-4a78-9ffb-971d754bff98" providerId="ADAL" clId="{E93EEA13-6B46-4991-9001-3B9F992915B7}" dt="2019-04-25T15:41:54.797" v="3672" actId="1076"/>
          <ac:spMkLst>
            <pc:docMk/>
            <pc:sldMk cId="1703671225" sldId="287"/>
            <ac:spMk id="7" creationId="{567A0777-0C00-44EC-A3D2-B2B9BF3F98FD}"/>
          </ac:spMkLst>
        </pc:spChg>
        <pc:spChg chg="add del mod">
          <ac:chgData name="Roth, Kim" userId="4bca3541-326c-4a78-9ffb-971d754bff98" providerId="ADAL" clId="{E93EEA13-6B46-4991-9001-3B9F992915B7}" dt="2019-04-25T15:04:30.832" v="2710" actId="478"/>
          <ac:spMkLst>
            <pc:docMk/>
            <pc:sldMk cId="1703671225" sldId="287"/>
            <ac:spMk id="11" creationId="{53920EDC-4B4E-488D-85BD-50EFA7A92CE5}"/>
          </ac:spMkLst>
        </pc:spChg>
        <pc:spChg chg="add del mod">
          <ac:chgData name="Roth, Kim" userId="4bca3541-326c-4a78-9ffb-971d754bff98" providerId="ADAL" clId="{E93EEA13-6B46-4991-9001-3B9F992915B7}" dt="2019-04-25T15:06:01.898" v="2787" actId="478"/>
          <ac:spMkLst>
            <pc:docMk/>
            <pc:sldMk cId="1703671225" sldId="287"/>
            <ac:spMk id="12" creationId="{859A31AC-D825-4519-A77D-FCEAB1065E76}"/>
          </ac:spMkLst>
        </pc:spChg>
        <pc:spChg chg="add del mod">
          <ac:chgData name="Roth, Kim" userId="4bca3541-326c-4a78-9ffb-971d754bff98" providerId="ADAL" clId="{E93EEA13-6B46-4991-9001-3B9F992915B7}" dt="2019-04-25T15:37:35.345" v="3570" actId="478"/>
          <ac:spMkLst>
            <pc:docMk/>
            <pc:sldMk cId="1703671225" sldId="287"/>
            <ac:spMk id="17" creationId="{9839E59C-DD5D-4346-978A-C6545EF0709A}"/>
          </ac:spMkLst>
        </pc:spChg>
        <pc:spChg chg="add del mod">
          <ac:chgData name="Roth, Kim" userId="4bca3541-326c-4a78-9ffb-971d754bff98" providerId="ADAL" clId="{E93EEA13-6B46-4991-9001-3B9F992915B7}" dt="2019-04-25T15:43:15.316" v="3679" actId="478"/>
          <ac:spMkLst>
            <pc:docMk/>
            <pc:sldMk cId="1703671225" sldId="287"/>
            <ac:spMk id="20" creationId="{20F2C4C5-8CDE-433F-B03F-D9EC2866B173}"/>
          </ac:spMkLst>
        </pc:spChg>
        <pc:picChg chg="add mod modCrop">
          <ac:chgData name="Roth, Kim" userId="4bca3541-326c-4a78-9ffb-971d754bff98" providerId="ADAL" clId="{E93EEA13-6B46-4991-9001-3B9F992915B7}" dt="2019-04-25T15:04:25.613" v="2708" actId="1076"/>
          <ac:picMkLst>
            <pc:docMk/>
            <pc:sldMk cId="1703671225" sldId="287"/>
            <ac:picMk id="4" creationId="{46723425-4444-46DF-AD57-D8686FCD95D0}"/>
          </ac:picMkLst>
        </pc:picChg>
        <pc:picChg chg="add mod">
          <ac:chgData name="Roth, Kim" userId="4bca3541-326c-4a78-9ffb-971d754bff98" providerId="ADAL" clId="{E93EEA13-6B46-4991-9001-3B9F992915B7}" dt="2019-04-25T15:04:33.945" v="2711" actId="1076"/>
          <ac:picMkLst>
            <pc:docMk/>
            <pc:sldMk cId="1703671225" sldId="287"/>
            <ac:picMk id="8" creationId="{C8205411-1835-4AC5-919B-6D754EE001E4}"/>
          </ac:picMkLst>
        </pc:picChg>
        <pc:picChg chg="add mod">
          <ac:chgData name="Roth, Kim" userId="4bca3541-326c-4a78-9ffb-971d754bff98" providerId="ADAL" clId="{E93EEA13-6B46-4991-9001-3B9F992915B7}" dt="2019-04-25T15:42:05.270" v="3674" actId="14100"/>
          <ac:picMkLst>
            <pc:docMk/>
            <pc:sldMk cId="1703671225" sldId="287"/>
            <ac:picMk id="10" creationId="{418352FA-5256-4D98-861F-72B7AD82A677}"/>
          </ac:picMkLst>
        </pc:picChg>
        <pc:picChg chg="add del mod">
          <ac:chgData name="Roth, Kim" userId="4bca3541-326c-4a78-9ffb-971d754bff98" providerId="ADAL" clId="{E93EEA13-6B46-4991-9001-3B9F992915B7}" dt="2019-04-25T15:09:43.462" v="2791" actId="478"/>
          <ac:picMkLst>
            <pc:docMk/>
            <pc:sldMk cId="1703671225" sldId="287"/>
            <ac:picMk id="14" creationId="{4DB2C02D-665F-45BC-8017-CB7995F12A38}"/>
          </ac:picMkLst>
        </pc:picChg>
        <pc:picChg chg="add del mod">
          <ac:chgData name="Roth, Kim" userId="4bca3541-326c-4a78-9ffb-971d754bff98" providerId="ADAL" clId="{E93EEA13-6B46-4991-9001-3B9F992915B7}" dt="2019-04-25T15:37:35.345" v="3570" actId="478"/>
          <ac:picMkLst>
            <pc:docMk/>
            <pc:sldMk cId="1703671225" sldId="287"/>
            <ac:picMk id="16" creationId="{F97B91DB-53CF-4C52-A18D-C42B63E7A68E}"/>
          </ac:picMkLst>
        </pc:picChg>
        <pc:picChg chg="add mod">
          <ac:chgData name="Roth, Kim" userId="4bca3541-326c-4a78-9ffb-971d754bff98" providerId="ADAL" clId="{E93EEA13-6B46-4991-9001-3B9F992915B7}" dt="2019-04-25T15:41:49.453" v="3670" actId="1076"/>
          <ac:picMkLst>
            <pc:docMk/>
            <pc:sldMk cId="1703671225" sldId="287"/>
            <ac:picMk id="19" creationId="{114A7D7E-D181-4F45-8B7D-A302EACE7E9D}"/>
          </ac:picMkLst>
        </pc:picChg>
        <pc:picChg chg="add del mod">
          <ac:chgData name="Roth, Kim" userId="4bca3541-326c-4a78-9ffb-971d754bff98" providerId="ADAL" clId="{E93EEA13-6B46-4991-9001-3B9F992915B7}" dt="2019-04-25T15:40:45.716" v="3585" actId="478"/>
          <ac:picMkLst>
            <pc:docMk/>
            <pc:sldMk cId="1703671225" sldId="287"/>
            <ac:picMk id="22" creationId="{8AEC1266-4744-401E-8992-397AA49BB665}"/>
          </ac:picMkLst>
        </pc:picChg>
        <pc:picChg chg="add del mod">
          <ac:chgData name="Roth, Kim" userId="4bca3541-326c-4a78-9ffb-971d754bff98" providerId="ADAL" clId="{E93EEA13-6B46-4991-9001-3B9F992915B7}" dt="2019-04-25T15:40:55.811" v="3589" actId="478"/>
          <ac:picMkLst>
            <pc:docMk/>
            <pc:sldMk cId="1703671225" sldId="287"/>
            <ac:picMk id="24" creationId="{4CB3F0C7-6FC6-490F-BD25-6C0BB832A1C7}"/>
          </ac:picMkLst>
        </pc:picChg>
        <pc:picChg chg="add mod">
          <ac:chgData name="Roth, Kim" userId="4bca3541-326c-4a78-9ffb-971d754bff98" providerId="ADAL" clId="{E93EEA13-6B46-4991-9001-3B9F992915B7}" dt="2019-04-25T15:42:39.249" v="3678" actId="14100"/>
          <ac:picMkLst>
            <pc:docMk/>
            <pc:sldMk cId="1703671225" sldId="287"/>
            <ac:picMk id="26" creationId="{47D81B53-C38A-4ACA-A09E-A0C4B23ECA78}"/>
          </ac:picMkLst>
        </pc:picChg>
      </pc:sldChg>
      <pc:sldChg chg="addSp delSp modSp add">
        <pc:chgData name="Roth, Kim" userId="4bca3541-326c-4a78-9ffb-971d754bff98" providerId="ADAL" clId="{E93EEA13-6B46-4991-9001-3B9F992915B7}" dt="2019-04-30T14:05:54.327" v="3730" actId="20577"/>
        <pc:sldMkLst>
          <pc:docMk/>
          <pc:sldMk cId="801928508" sldId="288"/>
        </pc:sldMkLst>
        <pc:spChg chg="del">
          <ac:chgData name="Roth, Kim" userId="4bca3541-326c-4a78-9ffb-971d754bff98" providerId="ADAL" clId="{E93EEA13-6B46-4991-9001-3B9F992915B7}" dt="2019-04-25T15:12:47.432" v="2796"/>
          <ac:spMkLst>
            <pc:docMk/>
            <pc:sldMk cId="801928508" sldId="288"/>
            <ac:spMk id="2" creationId="{A2A224C7-2B79-44C2-8FE0-E5A2211E90F8}"/>
          </ac:spMkLst>
        </pc:spChg>
        <pc:spChg chg="del">
          <ac:chgData name="Roth, Kim" userId="4bca3541-326c-4a78-9ffb-971d754bff98" providerId="ADAL" clId="{E93EEA13-6B46-4991-9001-3B9F992915B7}" dt="2019-04-25T15:12:47.432" v="2796"/>
          <ac:spMkLst>
            <pc:docMk/>
            <pc:sldMk cId="801928508" sldId="288"/>
            <ac:spMk id="3" creationId="{CB8871B6-A897-4CF8-BB30-3BBC359BAEC2}"/>
          </ac:spMkLst>
        </pc:spChg>
        <pc:spChg chg="add del mod">
          <ac:chgData name="Roth, Kim" userId="4bca3541-326c-4a78-9ffb-971d754bff98" providerId="ADAL" clId="{E93EEA13-6B46-4991-9001-3B9F992915B7}" dt="2019-04-25T15:12:53.774" v="2797"/>
          <ac:spMkLst>
            <pc:docMk/>
            <pc:sldMk cId="801928508" sldId="288"/>
            <ac:spMk id="5" creationId="{10D199D7-46E6-4D9A-BB21-014C06A4CA91}"/>
          </ac:spMkLst>
        </pc:spChg>
        <pc:spChg chg="add del mod">
          <ac:chgData name="Roth, Kim" userId="4bca3541-326c-4a78-9ffb-971d754bff98" providerId="ADAL" clId="{E93EEA13-6B46-4991-9001-3B9F992915B7}" dt="2019-04-25T15:12:53.774" v="2797"/>
          <ac:spMkLst>
            <pc:docMk/>
            <pc:sldMk cId="801928508" sldId="288"/>
            <ac:spMk id="6" creationId="{F3A3D4BA-31C4-44A0-83E7-819DF05616BB}"/>
          </ac:spMkLst>
        </pc:spChg>
        <pc:spChg chg="add del mod">
          <ac:chgData name="Roth, Kim" userId="4bca3541-326c-4a78-9ffb-971d754bff98" providerId="ADAL" clId="{E93EEA13-6B46-4991-9001-3B9F992915B7}" dt="2019-04-25T15:12:53.774" v="2797"/>
          <ac:spMkLst>
            <pc:docMk/>
            <pc:sldMk cId="801928508" sldId="288"/>
            <ac:spMk id="7" creationId="{6990CB55-AB9E-494F-B2E6-9908FC426F4D}"/>
          </ac:spMkLst>
        </pc:spChg>
        <pc:spChg chg="add mod">
          <ac:chgData name="Roth, Kim" userId="4bca3541-326c-4a78-9ffb-971d754bff98" providerId="ADAL" clId="{E93EEA13-6B46-4991-9001-3B9F992915B7}" dt="2019-04-25T15:17:37.116" v="3003" actId="255"/>
          <ac:spMkLst>
            <pc:docMk/>
            <pc:sldMk cId="801928508" sldId="288"/>
            <ac:spMk id="8" creationId="{C5198DA0-DE2E-4A01-A27E-DDC66CFC283E}"/>
          </ac:spMkLst>
        </pc:spChg>
        <pc:spChg chg="add mod">
          <ac:chgData name="Roth, Kim" userId="4bca3541-326c-4a78-9ffb-971d754bff98" providerId="ADAL" clId="{E93EEA13-6B46-4991-9001-3B9F992915B7}" dt="2019-04-30T14:05:54.327" v="3730" actId="20577"/>
          <ac:spMkLst>
            <pc:docMk/>
            <pc:sldMk cId="801928508" sldId="288"/>
            <ac:spMk id="9" creationId="{6E3EDCFD-1A53-44AB-B412-BC31CE734F0A}"/>
          </ac:spMkLst>
        </pc:spChg>
        <pc:spChg chg="add del mod">
          <ac:chgData name="Roth, Kim" userId="4bca3541-326c-4a78-9ffb-971d754bff98" providerId="ADAL" clId="{E93EEA13-6B46-4991-9001-3B9F992915B7}" dt="2019-04-25T15:13:54.741" v="2838" actId="931"/>
          <ac:spMkLst>
            <pc:docMk/>
            <pc:sldMk cId="801928508" sldId="288"/>
            <ac:spMk id="10" creationId="{B507C544-5500-4FA3-991D-A6E2E6815816}"/>
          </ac:spMkLst>
        </pc:spChg>
        <pc:spChg chg="add del mod">
          <ac:chgData name="Roth, Kim" userId="4bca3541-326c-4a78-9ffb-971d754bff98" providerId="ADAL" clId="{E93EEA13-6B46-4991-9001-3B9F992915B7}" dt="2019-04-25T15:18:25.978" v="3015" actId="478"/>
          <ac:spMkLst>
            <pc:docMk/>
            <pc:sldMk cId="801928508" sldId="288"/>
            <ac:spMk id="11" creationId="{944C22B0-3391-4B00-A728-4E08372444E5}"/>
          </ac:spMkLst>
        </pc:spChg>
        <pc:spChg chg="add del mod">
          <ac:chgData name="Roth, Kim" userId="4bca3541-326c-4a78-9ffb-971d754bff98" providerId="ADAL" clId="{E93EEA13-6B46-4991-9001-3B9F992915B7}" dt="2019-04-25T15:18:44.689" v="3062" actId="1076"/>
          <ac:spMkLst>
            <pc:docMk/>
            <pc:sldMk cId="801928508" sldId="288"/>
            <ac:spMk id="12" creationId="{F3E822DC-2F39-42D4-A184-AA13085D3640}"/>
          </ac:spMkLst>
        </pc:spChg>
        <pc:spChg chg="add del mod">
          <ac:chgData name="Roth, Kim" userId="4bca3541-326c-4a78-9ffb-971d754bff98" providerId="ADAL" clId="{E93EEA13-6B46-4991-9001-3B9F992915B7}" dt="2019-04-25T15:15:36.269" v="2857" actId="478"/>
          <ac:spMkLst>
            <pc:docMk/>
            <pc:sldMk cId="801928508" sldId="288"/>
            <ac:spMk id="16" creationId="{C421E165-D4BB-4BA9-9D34-75CE1DEA6738}"/>
          </ac:spMkLst>
        </pc:spChg>
        <pc:picChg chg="add mod">
          <ac:chgData name="Roth, Kim" userId="4bca3541-326c-4a78-9ffb-971d754bff98" providerId="ADAL" clId="{E93EEA13-6B46-4991-9001-3B9F992915B7}" dt="2019-04-25T15:16:27.555" v="2864" actId="1076"/>
          <ac:picMkLst>
            <pc:docMk/>
            <pc:sldMk cId="801928508" sldId="288"/>
            <ac:picMk id="4" creationId="{08B83320-9B4E-41F6-87DF-2055DB58D1B0}"/>
          </ac:picMkLst>
        </pc:picChg>
        <pc:picChg chg="add del mod ord">
          <ac:chgData name="Roth, Kim" userId="4bca3541-326c-4a78-9ffb-971d754bff98" providerId="ADAL" clId="{E93EEA13-6B46-4991-9001-3B9F992915B7}" dt="2019-04-25T15:14:24.445" v="2845" actId="478"/>
          <ac:picMkLst>
            <pc:docMk/>
            <pc:sldMk cId="801928508" sldId="288"/>
            <ac:picMk id="14" creationId="{5EF5D852-D668-4E2F-B3D8-298A63DEB167}"/>
          </ac:picMkLst>
        </pc:picChg>
        <pc:picChg chg="add mod">
          <ac:chgData name="Roth, Kim" userId="4bca3541-326c-4a78-9ffb-971d754bff98" providerId="ADAL" clId="{E93EEA13-6B46-4991-9001-3B9F992915B7}" dt="2019-04-25T15:19:00.661" v="3067" actId="1076"/>
          <ac:picMkLst>
            <pc:docMk/>
            <pc:sldMk cId="801928508" sldId="288"/>
            <ac:picMk id="17" creationId="{6D076D70-1DC9-4BCF-AC10-44A5CDB841DE}"/>
          </ac:picMkLst>
        </pc:picChg>
        <pc:picChg chg="add mod">
          <ac:chgData name="Roth, Kim" userId="4bca3541-326c-4a78-9ffb-971d754bff98" providerId="ADAL" clId="{E93EEA13-6B46-4991-9001-3B9F992915B7}" dt="2019-04-25T15:18:55.043" v="3065" actId="1076"/>
          <ac:picMkLst>
            <pc:docMk/>
            <pc:sldMk cId="801928508" sldId="288"/>
            <ac:picMk id="18" creationId="{AC9B1075-7092-4863-AF4F-75B49574E026}"/>
          </ac:picMkLst>
        </pc:picChg>
        <pc:picChg chg="add mod modCrop">
          <ac:chgData name="Roth, Kim" userId="4bca3541-326c-4a78-9ffb-971d754bff98" providerId="ADAL" clId="{E93EEA13-6B46-4991-9001-3B9F992915B7}" dt="2019-04-25T15:16:23.831" v="2863" actId="1076"/>
          <ac:picMkLst>
            <pc:docMk/>
            <pc:sldMk cId="801928508" sldId="288"/>
            <ac:picMk id="19" creationId="{C38F3749-FAF7-45A7-BC2B-AB81BCAC45EE}"/>
          </ac:picMkLst>
        </pc:picChg>
        <pc:picChg chg="add mod">
          <ac:chgData name="Roth, Kim" userId="4bca3541-326c-4a78-9ffb-971d754bff98" providerId="ADAL" clId="{E93EEA13-6B46-4991-9001-3B9F992915B7}" dt="2019-04-25T15:19:17.213" v="3069" actId="1076"/>
          <ac:picMkLst>
            <pc:docMk/>
            <pc:sldMk cId="801928508" sldId="288"/>
            <ac:picMk id="20" creationId="{E60F76CD-5414-45ED-AB2B-02D717E4B01B}"/>
          </ac:picMkLst>
        </pc:picChg>
      </pc:sldChg>
      <pc:sldChg chg="addSp delSp modSp add">
        <pc:chgData name="Roth, Kim" userId="4bca3541-326c-4a78-9ffb-971d754bff98" providerId="ADAL" clId="{E93EEA13-6B46-4991-9001-3B9F992915B7}" dt="2019-04-25T15:22:40.317" v="3201" actId="1076"/>
        <pc:sldMkLst>
          <pc:docMk/>
          <pc:sldMk cId="3009717881" sldId="289"/>
        </pc:sldMkLst>
        <pc:spChg chg="add del mod">
          <ac:chgData name="Roth, Kim" userId="4bca3541-326c-4a78-9ffb-971d754bff98" providerId="ADAL" clId="{E93EEA13-6B46-4991-9001-3B9F992915B7}" dt="2019-04-25T15:21:57.764" v="3193"/>
          <ac:spMkLst>
            <pc:docMk/>
            <pc:sldMk cId="3009717881" sldId="289"/>
            <ac:spMk id="2" creationId="{EA03CC8B-3EC4-44DA-84B4-580545EB9184}"/>
          </ac:spMkLst>
        </pc:spChg>
        <pc:spChg chg="mod">
          <ac:chgData name="Roth, Kim" userId="4bca3541-326c-4a78-9ffb-971d754bff98" providerId="ADAL" clId="{E93EEA13-6B46-4991-9001-3B9F992915B7}" dt="2019-04-25T15:19:50.229" v="3110" actId="1076"/>
          <ac:spMkLst>
            <pc:docMk/>
            <pc:sldMk cId="3009717881" sldId="289"/>
            <ac:spMk id="3" creationId="{CB54F457-DEA8-4DD1-BC85-53BE6E055A24}"/>
          </ac:spMkLst>
        </pc:spChg>
        <pc:spChg chg="mod">
          <ac:chgData name="Roth, Kim" userId="4bca3541-326c-4a78-9ffb-971d754bff98" providerId="ADAL" clId="{E93EEA13-6B46-4991-9001-3B9F992915B7}" dt="2019-04-25T15:20:54.688" v="3139" actId="20577"/>
          <ac:spMkLst>
            <pc:docMk/>
            <pc:sldMk cId="3009717881" sldId="289"/>
            <ac:spMk id="5" creationId="{826798CE-7E61-436C-AA7D-97AF1193D5E5}"/>
          </ac:spMkLst>
        </pc:spChg>
        <pc:spChg chg="del">
          <ac:chgData name="Roth, Kim" userId="4bca3541-326c-4a78-9ffb-971d754bff98" providerId="ADAL" clId="{E93EEA13-6B46-4991-9001-3B9F992915B7}" dt="2019-04-25T15:20:58.584" v="3140"/>
          <ac:spMkLst>
            <pc:docMk/>
            <pc:sldMk cId="3009717881" sldId="289"/>
            <ac:spMk id="6" creationId="{15472B8B-24A4-4278-868A-8399DB4FD5D5}"/>
          </ac:spMkLst>
        </pc:spChg>
        <pc:spChg chg="add del mod">
          <ac:chgData name="Roth, Kim" userId="4bca3541-326c-4a78-9ffb-971d754bff98" providerId="ADAL" clId="{E93EEA13-6B46-4991-9001-3B9F992915B7}" dt="2019-04-25T15:21:07.508" v="3142"/>
          <ac:spMkLst>
            <pc:docMk/>
            <pc:sldMk cId="3009717881" sldId="289"/>
            <ac:spMk id="10" creationId="{70D8C58B-C9DB-4991-8FD2-A05DA0CB4BCB}"/>
          </ac:spMkLst>
        </pc:spChg>
        <pc:picChg chg="add mod">
          <ac:chgData name="Roth, Kim" userId="4bca3541-326c-4a78-9ffb-971d754bff98" providerId="ADAL" clId="{E93EEA13-6B46-4991-9001-3B9F992915B7}" dt="2019-04-25T15:20:35.118" v="3114" actId="14100"/>
          <ac:picMkLst>
            <pc:docMk/>
            <pc:sldMk cId="3009717881" sldId="289"/>
            <ac:picMk id="7" creationId="{435A6032-D649-493C-8F8A-312223E37520}"/>
          </ac:picMkLst>
        </pc:picChg>
        <pc:picChg chg="add del mod">
          <ac:chgData name="Roth, Kim" userId="4bca3541-326c-4a78-9ffb-971d754bff98" providerId="ADAL" clId="{E93EEA13-6B46-4991-9001-3B9F992915B7}" dt="2019-04-25T15:21:02.211" v="3141" actId="478"/>
          <ac:picMkLst>
            <pc:docMk/>
            <pc:sldMk cId="3009717881" sldId="289"/>
            <ac:picMk id="8" creationId="{6BAB52A8-01EC-4FED-A9DE-1D6BD1227BD9}"/>
          </ac:picMkLst>
        </pc:picChg>
        <pc:picChg chg="add mod">
          <ac:chgData name="Roth, Kim" userId="4bca3541-326c-4a78-9ffb-971d754bff98" providerId="ADAL" clId="{E93EEA13-6B46-4991-9001-3B9F992915B7}" dt="2019-04-25T15:21:23.800" v="3144" actId="14100"/>
          <ac:picMkLst>
            <pc:docMk/>
            <pc:sldMk cId="3009717881" sldId="289"/>
            <ac:picMk id="11" creationId="{EBA891AF-DC3B-437F-8A48-2D3D183423D9}"/>
          </ac:picMkLst>
        </pc:picChg>
        <pc:picChg chg="add mod">
          <ac:chgData name="Roth, Kim" userId="4bca3541-326c-4a78-9ffb-971d754bff98" providerId="ADAL" clId="{E93EEA13-6B46-4991-9001-3B9F992915B7}" dt="2019-04-25T15:22:18.973" v="3195" actId="1076"/>
          <ac:picMkLst>
            <pc:docMk/>
            <pc:sldMk cId="3009717881" sldId="289"/>
            <ac:picMk id="12" creationId="{85EDA07C-B07A-4994-BDA2-C70F276A8A24}"/>
          </ac:picMkLst>
        </pc:picChg>
        <pc:picChg chg="add mod">
          <ac:chgData name="Roth, Kim" userId="4bca3541-326c-4a78-9ffb-971d754bff98" providerId="ADAL" clId="{E93EEA13-6B46-4991-9001-3B9F992915B7}" dt="2019-04-25T15:22:32.274" v="3199" actId="1076"/>
          <ac:picMkLst>
            <pc:docMk/>
            <pc:sldMk cId="3009717881" sldId="289"/>
            <ac:picMk id="13" creationId="{768F357D-BE3D-4E3B-AB6C-3357FF6CD7C5}"/>
          </ac:picMkLst>
        </pc:picChg>
        <pc:picChg chg="add mod">
          <ac:chgData name="Roth, Kim" userId="4bca3541-326c-4a78-9ffb-971d754bff98" providerId="ADAL" clId="{E93EEA13-6B46-4991-9001-3B9F992915B7}" dt="2019-04-25T15:22:40.317" v="3201" actId="1076"/>
          <ac:picMkLst>
            <pc:docMk/>
            <pc:sldMk cId="3009717881" sldId="289"/>
            <ac:picMk id="14" creationId="{137FCF4F-8EA4-4889-9786-7E3F90D2A93B}"/>
          </ac:picMkLst>
        </pc:picChg>
      </pc:sldChg>
      <pc:sldChg chg="addSp delSp modSp add">
        <pc:chgData name="Roth, Kim" userId="4bca3541-326c-4a78-9ffb-971d754bff98" providerId="ADAL" clId="{E93EEA13-6B46-4991-9001-3B9F992915B7}" dt="2019-04-25T15:30:22.006" v="3419" actId="115"/>
        <pc:sldMkLst>
          <pc:docMk/>
          <pc:sldMk cId="3372609500" sldId="290"/>
        </pc:sldMkLst>
        <pc:spChg chg="mod">
          <ac:chgData name="Roth, Kim" userId="4bca3541-326c-4a78-9ffb-971d754bff98" providerId="ADAL" clId="{E93EEA13-6B46-4991-9001-3B9F992915B7}" dt="2019-04-25T15:25:27.298" v="3224" actId="255"/>
          <ac:spMkLst>
            <pc:docMk/>
            <pc:sldMk cId="3372609500" sldId="290"/>
            <ac:spMk id="2" creationId="{62EBF366-0225-4E07-9269-0EFE114DE352}"/>
          </ac:spMkLst>
        </pc:spChg>
        <pc:spChg chg="del">
          <ac:chgData name="Roth, Kim" userId="4bca3541-326c-4a78-9ffb-971d754bff98" providerId="ADAL" clId="{E93EEA13-6B46-4991-9001-3B9F992915B7}" dt="2019-04-25T15:28:43.888" v="3230" actId="478"/>
          <ac:spMkLst>
            <pc:docMk/>
            <pc:sldMk cId="3372609500" sldId="290"/>
            <ac:spMk id="3" creationId="{BF3395B2-708E-44BB-B840-FB54BC64D140}"/>
          </ac:spMkLst>
        </pc:spChg>
        <pc:spChg chg="mod">
          <ac:chgData name="Roth, Kim" userId="4bca3541-326c-4a78-9ffb-971d754bff98" providerId="ADAL" clId="{E93EEA13-6B46-4991-9001-3B9F992915B7}" dt="2019-04-25T15:30:22.006" v="3419" actId="115"/>
          <ac:spMkLst>
            <pc:docMk/>
            <pc:sldMk cId="3372609500" sldId="290"/>
            <ac:spMk id="4" creationId="{B5E1769D-7889-4C1C-86A6-5112FCE5BC0E}"/>
          </ac:spMkLst>
        </pc:spChg>
        <pc:picChg chg="add del mod">
          <ac:chgData name="Roth, Kim" userId="4bca3541-326c-4a78-9ffb-971d754bff98" providerId="ADAL" clId="{E93EEA13-6B46-4991-9001-3B9F992915B7}" dt="2019-04-25T15:28:35.412" v="3227" actId="478"/>
          <ac:picMkLst>
            <pc:docMk/>
            <pc:sldMk cId="3372609500" sldId="290"/>
            <ac:picMk id="5" creationId="{38352C73-EB84-4840-A4C7-28F0F634BDE4}"/>
          </ac:picMkLst>
        </pc:picChg>
        <pc:picChg chg="add mod">
          <ac:chgData name="Roth, Kim" userId="4bca3541-326c-4a78-9ffb-971d754bff98" providerId="ADAL" clId="{E93EEA13-6B46-4991-9001-3B9F992915B7}" dt="2019-04-25T15:28:40.822" v="3229" actId="1076"/>
          <ac:picMkLst>
            <pc:docMk/>
            <pc:sldMk cId="3372609500" sldId="290"/>
            <ac:picMk id="6" creationId="{4BAA2A6B-E25F-4CB5-B4CF-60CFCFFD3B6D}"/>
          </ac:picMkLst>
        </pc:picChg>
      </pc:sldChg>
      <pc:sldChg chg="addSp delSp modSp add">
        <pc:chgData name="Roth, Kim" userId="4bca3541-326c-4a78-9ffb-971d754bff98" providerId="ADAL" clId="{E93EEA13-6B46-4991-9001-3B9F992915B7}" dt="2019-04-25T15:35:47.317" v="3566" actId="14100"/>
        <pc:sldMkLst>
          <pc:docMk/>
          <pc:sldMk cId="3163238359" sldId="291"/>
        </pc:sldMkLst>
        <pc:spChg chg="mod">
          <ac:chgData name="Roth, Kim" userId="4bca3541-326c-4a78-9ffb-971d754bff98" providerId="ADAL" clId="{E93EEA13-6B46-4991-9001-3B9F992915B7}" dt="2019-04-25T15:31:03.388" v="3443" actId="20577"/>
          <ac:spMkLst>
            <pc:docMk/>
            <pc:sldMk cId="3163238359" sldId="291"/>
            <ac:spMk id="2" creationId="{4E2787FF-1163-4CA4-87C0-646CB31C1B2D}"/>
          </ac:spMkLst>
        </pc:spChg>
        <pc:spChg chg="mod">
          <ac:chgData name="Roth, Kim" userId="4bca3541-326c-4a78-9ffb-971d754bff98" providerId="ADAL" clId="{E93EEA13-6B46-4991-9001-3B9F992915B7}" dt="2019-04-25T15:34:19.293" v="3476" actId="1076"/>
          <ac:spMkLst>
            <pc:docMk/>
            <pc:sldMk cId="3163238359" sldId="291"/>
            <ac:spMk id="3" creationId="{CC438BC3-F3BE-47ED-92B7-F2A5E687B9FC}"/>
          </ac:spMkLst>
        </pc:spChg>
        <pc:spChg chg="del">
          <ac:chgData name="Roth, Kim" userId="4bca3541-326c-4a78-9ffb-971d754bff98" providerId="ADAL" clId="{E93EEA13-6B46-4991-9001-3B9F992915B7}" dt="2019-04-25T15:32:35.895" v="3444"/>
          <ac:spMkLst>
            <pc:docMk/>
            <pc:sldMk cId="3163238359" sldId="291"/>
            <ac:spMk id="4" creationId="{99979C1F-C5AA-4576-AB01-2EEE37BBB300}"/>
          </ac:spMkLst>
        </pc:spChg>
        <pc:spChg chg="mod">
          <ac:chgData name="Roth, Kim" userId="4bca3541-326c-4a78-9ffb-971d754bff98" providerId="ADAL" clId="{E93EEA13-6B46-4991-9001-3B9F992915B7}" dt="2019-04-25T15:34:57.640" v="3557" actId="20577"/>
          <ac:spMkLst>
            <pc:docMk/>
            <pc:sldMk cId="3163238359" sldId="291"/>
            <ac:spMk id="5" creationId="{CCD1EDC8-C670-4790-8C6B-87EF6DF3874B}"/>
          </ac:spMkLst>
        </pc:spChg>
        <pc:picChg chg="add mod">
          <ac:chgData name="Roth, Kim" userId="4bca3541-326c-4a78-9ffb-971d754bff98" providerId="ADAL" clId="{E93EEA13-6B46-4991-9001-3B9F992915B7}" dt="2019-04-25T15:34:15.520" v="3475" actId="1076"/>
          <ac:picMkLst>
            <pc:docMk/>
            <pc:sldMk cId="3163238359" sldId="291"/>
            <ac:picMk id="7" creationId="{71B1AFF5-EA93-4D1E-AF76-DC3A3803E7E2}"/>
          </ac:picMkLst>
        </pc:picChg>
        <pc:picChg chg="add mod">
          <ac:chgData name="Roth, Kim" userId="4bca3541-326c-4a78-9ffb-971d754bff98" providerId="ADAL" clId="{E93EEA13-6B46-4991-9001-3B9F992915B7}" dt="2019-04-25T15:34:24.428" v="3477" actId="1076"/>
          <ac:picMkLst>
            <pc:docMk/>
            <pc:sldMk cId="3163238359" sldId="291"/>
            <ac:picMk id="8" creationId="{E3D5F30B-22BC-4B6A-96E1-63B5B64396C9}"/>
          </ac:picMkLst>
        </pc:picChg>
        <pc:cxnChg chg="add mod">
          <ac:chgData name="Roth, Kim" userId="4bca3541-326c-4a78-9ffb-971d754bff98" providerId="ADAL" clId="{E93EEA13-6B46-4991-9001-3B9F992915B7}" dt="2019-04-25T15:35:25.039" v="3562" actId="13822"/>
          <ac:cxnSpMkLst>
            <pc:docMk/>
            <pc:sldMk cId="3163238359" sldId="291"/>
            <ac:cxnSpMk id="10" creationId="{E87A43E2-685F-4D61-9B96-7D9A1D05BB99}"/>
          </ac:cxnSpMkLst>
        </pc:cxnChg>
        <pc:cxnChg chg="add mod">
          <ac:chgData name="Roth, Kim" userId="4bca3541-326c-4a78-9ffb-971d754bff98" providerId="ADAL" clId="{E93EEA13-6B46-4991-9001-3B9F992915B7}" dt="2019-04-25T15:35:47.317" v="3566" actId="14100"/>
          <ac:cxnSpMkLst>
            <pc:docMk/>
            <pc:sldMk cId="3163238359" sldId="291"/>
            <ac:cxnSpMk id="11" creationId="{9966D05A-7020-4766-B8B2-0C9F6A2D564A}"/>
          </ac:cxnSpMkLst>
        </pc:cxnChg>
      </pc:sldChg>
      <pc:sldChg chg="addSp delSp modSp add del">
        <pc:chgData name="Roth, Kim" userId="4bca3541-326c-4a78-9ffb-971d754bff98" providerId="ADAL" clId="{E93EEA13-6B46-4991-9001-3B9F992915B7}" dt="2019-05-10T16:09:12.763" v="4233" actId="2696"/>
        <pc:sldMkLst>
          <pc:docMk/>
          <pc:sldMk cId="1384382243" sldId="293"/>
        </pc:sldMkLst>
        <pc:spChg chg="del">
          <ac:chgData name="Roth, Kim" userId="4bca3541-326c-4a78-9ffb-971d754bff98" providerId="ADAL" clId="{E93EEA13-6B46-4991-9001-3B9F992915B7}" dt="2019-05-08T13:33:27.900" v="4117"/>
          <ac:spMkLst>
            <pc:docMk/>
            <pc:sldMk cId="1384382243" sldId="293"/>
            <ac:spMk id="2" creationId="{139EC403-6671-4A4E-A210-CE777054C0BB}"/>
          </ac:spMkLst>
        </pc:spChg>
        <pc:spChg chg="del">
          <ac:chgData name="Roth, Kim" userId="4bca3541-326c-4a78-9ffb-971d754bff98" providerId="ADAL" clId="{E93EEA13-6B46-4991-9001-3B9F992915B7}" dt="2019-05-08T13:33:27.900" v="4117"/>
          <ac:spMkLst>
            <pc:docMk/>
            <pc:sldMk cId="1384382243" sldId="293"/>
            <ac:spMk id="3" creationId="{2A8F43DF-49FD-404A-9227-B77EF3CF3E6B}"/>
          </ac:spMkLst>
        </pc:spChg>
        <pc:spChg chg="add mod">
          <ac:chgData name="Roth, Kim" userId="4bca3541-326c-4a78-9ffb-971d754bff98" providerId="ADAL" clId="{E93EEA13-6B46-4991-9001-3B9F992915B7}" dt="2019-05-08T13:33:31.795" v="4126" actId="20577"/>
          <ac:spMkLst>
            <pc:docMk/>
            <pc:sldMk cId="1384382243" sldId="293"/>
            <ac:spMk id="4" creationId="{5EBCD3D6-364C-46B1-89F4-B96BAFA846C7}"/>
          </ac:spMkLst>
        </pc:spChg>
        <pc:spChg chg="add mod">
          <ac:chgData name="Roth, Kim" userId="4bca3541-326c-4a78-9ffb-971d754bff98" providerId="ADAL" clId="{E93EEA13-6B46-4991-9001-3B9F992915B7}" dt="2019-05-08T13:33:37.469" v="4133" actId="20577"/>
          <ac:spMkLst>
            <pc:docMk/>
            <pc:sldMk cId="1384382243" sldId="293"/>
            <ac:spMk id="5" creationId="{2482B00A-208A-4F5E-973B-34A8D386E5BC}"/>
          </ac:spMkLst>
        </pc:spChg>
      </pc:sldChg>
      <pc:sldChg chg="modSp del">
        <pc:chgData name="Roth, Kim" userId="4bca3541-326c-4a78-9ffb-971d754bff98" providerId="ADAL" clId="{E93EEA13-6B46-4991-9001-3B9F992915B7}" dt="2019-05-10T16:09:14.880" v="4234" actId="2696"/>
        <pc:sldMkLst>
          <pc:docMk/>
          <pc:sldMk cId="1771027689" sldId="294"/>
        </pc:sldMkLst>
        <pc:spChg chg="mod">
          <ac:chgData name="Roth, Kim" userId="4bca3541-326c-4a78-9ffb-971d754bff98" providerId="ADAL" clId="{E93EEA13-6B46-4991-9001-3B9F992915B7}" dt="2019-05-08T13:35:21.616" v="4211" actId="113"/>
          <ac:spMkLst>
            <pc:docMk/>
            <pc:sldMk cId="1771027689" sldId="294"/>
            <ac:spMk id="2" creationId="{D78EB7E5-6B3A-405B-85C5-96017F6830DC}"/>
          </ac:spMkLst>
        </pc:spChg>
        <pc:spChg chg="mod">
          <ac:chgData name="Roth, Kim" userId="4bca3541-326c-4a78-9ffb-971d754bff98" providerId="ADAL" clId="{E93EEA13-6B46-4991-9001-3B9F992915B7}" dt="2019-05-08T16:15:26.778" v="4232" actId="20577"/>
          <ac:spMkLst>
            <pc:docMk/>
            <pc:sldMk cId="1771027689" sldId="294"/>
            <ac:spMk id="3" creationId="{51E898A2-5CE0-442B-A693-615CEF31D6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9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2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6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5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5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1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8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8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7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files.com/show_file.php?id=13493485212855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petiteniche.blogspot.com/2012_09_01_archive.html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://www.pngall.com/arrow-p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files.com/show_file.php?id=13493485212855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petiteniche.blogspot.com/2012_09_01_archive.html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://www.pngall.com/arrow-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petiteniche.blogspot.com/2012_09_01_archive.html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://www.pngall.com/arrow-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e.sd.gov/cte/documents/QuickGuide-Perkins.pdf" TargetMode="External"/><Relationship Id="rId2" Type="http://schemas.openxmlformats.org/officeDocument/2006/relationships/hyperlink" Target="https://doe.sd.gov/cte/documents/Perkins-Justificat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e.sd.gov/cte/perkins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e.sd.gov/cte/documents/Perkins-Justification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e.sd.gov/cte/perkins.asp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e.sd.gov/cte/documents/QuickGuide-Perkins.pdf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e.sd.gov/cte/documents/Perkins-Justification.pdf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doe.sd.gov/cte/documents/Top5-Perkins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en/arrow-right-pointing-navigation-24916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check-tick-mark-check-mark-1292819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rrow-right-pointing-navigation-24916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rrow-right-pointing-navigation-24916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arrow-p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uperuser.com/questions/372685/how-can-i-make-the-outlook-2007-inbox-look-like-this-again" TargetMode="External"/><Relationship Id="rId3" Type="http://schemas.openxmlformats.org/officeDocument/2006/relationships/hyperlink" Target="http://bornsquishy.blogspot.com/2010_02_01_archive.html" TargetMode="External"/><Relationship Id="rId7" Type="http://schemas.openxmlformats.org/officeDocument/2006/relationships/image" Target="../media/image2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mapetiteniche.blogspot.com/2012_09_01_archive.html" TargetMode="External"/><Relationship Id="rId5" Type="http://schemas.openxmlformats.org/officeDocument/2006/relationships/image" Target="../media/image13.gif"/><Relationship Id="rId10" Type="http://schemas.openxmlformats.org/officeDocument/2006/relationships/hyperlink" Target="https://pixabay.com/en/screwdriver-settings-spanner-system-1294338/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e.sd.gov/cte/documents/Perkins-Justificatio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e.sd.gov/cte/perkins.asp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e.sd.gov/cte/documents/Top5-Perkins.pdf" TargetMode="External"/><Relationship Id="rId2" Type="http://schemas.openxmlformats.org/officeDocument/2006/relationships/hyperlink" Target="https://doe.sd.gov/cte/perkin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e.sd.gov/cte/documents/Perkins-Agreement-FY20.pdf" TargetMode="External"/><Relationship Id="rId4" Type="http://schemas.openxmlformats.org/officeDocument/2006/relationships/hyperlink" Target="https://doe.sd.gov/cte/documents/Perkins-Justificatio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A8_O5i7s5s-m8G-s_ZvilZT17imbH2eo?usp=sharing" TargetMode="External"/><Relationship Id="rId2" Type="http://schemas.openxmlformats.org/officeDocument/2006/relationships/hyperlink" Target="https://sddoe.mtwgms.org/SDDOEGMSWeb/logon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s://pixabay.com/en/arrow-right-pointing-navigation-2491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arrow-right-pointing-navigation-2491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7E5-6B3A-405B-85C5-96017F683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Perkins Budget Application FY20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98A2-5CE0-442B-A693-615CEF31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Updated April 25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F0218-1CC9-4656-AAF4-27ABED191B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10" y="5203262"/>
            <a:ext cx="2627630" cy="79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1D0837A9-5DE7-4256-B96C-968C44501E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203262"/>
            <a:ext cx="2894965" cy="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1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787FF-1163-4CA4-87C0-646CB31C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8BC3-F3BE-47ED-92B7-F2A5E687B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542" y="1891880"/>
            <a:ext cx="4937760" cy="736282"/>
          </a:xfrm>
        </p:spPr>
        <p:txBody>
          <a:bodyPr/>
          <a:lstStyle/>
          <a:p>
            <a:r>
              <a:rPr lang="en-US" dirty="0"/>
              <a:t>Select:  GMS ACCESS/Select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B1AFF5-EA93-4D1E-AF76-DC3A3803E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6590" y="2582334"/>
            <a:ext cx="4938712" cy="27675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1EDC8-C670-4790-8C6B-87EF6DF38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2929" y="1667116"/>
            <a:ext cx="4937760" cy="736282"/>
          </a:xfrm>
        </p:spPr>
        <p:txBody>
          <a:bodyPr/>
          <a:lstStyle/>
          <a:p>
            <a:r>
              <a:rPr lang="en-US" dirty="0"/>
              <a:t>Find ‘Carl Perkins’.  Select ‘Create’.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8C56C-6865-4350-A54A-A26D128C16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5F30B-22BC-4B6A-96E1-63B5B6439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29" y="2214193"/>
            <a:ext cx="6499071" cy="405927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A43E2-685F-4D61-9B96-7D9A1D05BB99}"/>
              </a:ext>
            </a:extLst>
          </p:cNvPr>
          <p:cNvCxnSpPr/>
          <p:nvPr/>
        </p:nvCxnSpPr>
        <p:spPr>
          <a:xfrm flipH="1">
            <a:off x="6217920" y="2139518"/>
            <a:ext cx="955237" cy="3728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66D05A-7020-4766-B8B2-0C9F6A2D564A}"/>
              </a:ext>
            </a:extLst>
          </p:cNvPr>
          <p:cNvCxnSpPr>
            <a:cxnSpLocks/>
          </p:cNvCxnSpPr>
          <p:nvPr/>
        </p:nvCxnSpPr>
        <p:spPr>
          <a:xfrm>
            <a:off x="9712171" y="2135310"/>
            <a:ext cx="1968500" cy="3825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3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7E5-6B3A-405B-85C5-96017F683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- Contact Information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Allocation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Consortium Info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Program Info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98A2-5CE0-442B-A693-615CEF31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Perkins Budget Application Training FY20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F0218-1CC9-4656-AAF4-27ABED191B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10" y="5203262"/>
            <a:ext cx="2627630" cy="79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1D0837A9-5DE7-4256-B96C-968C44501E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203262"/>
            <a:ext cx="2894965" cy="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1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8D9EAD-510B-430E-A0B6-33C7740F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539496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Overview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2200" dirty="0"/>
              <a:t>General Info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Contact Information Tab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2200" dirty="0"/>
              <a:t>Comes from Central Data Application (if blank, complete the Central Data Application) 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Allocations Tab</a:t>
            </a:r>
            <a:br>
              <a:rPr lang="en-US" sz="4000" dirty="0"/>
            </a:br>
            <a:r>
              <a:rPr lang="en-US" sz="2200" dirty="0"/>
              <a:t>- For information purposes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DD723-FE90-44DD-B475-553B77DB0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628E5-7146-4CFA-AEB2-3945495D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52" y="1634774"/>
            <a:ext cx="12995148" cy="556934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24928A-A6B8-4875-91BC-182D16DA8286}"/>
              </a:ext>
            </a:extLst>
          </p:cNvPr>
          <p:cNvCxnSpPr/>
          <p:nvPr/>
        </p:nvCxnSpPr>
        <p:spPr>
          <a:xfrm>
            <a:off x="2414016" y="1634774"/>
            <a:ext cx="2157984" cy="303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D22AD0-94CF-459C-BB49-DBE0FE1C3E30}"/>
              </a:ext>
            </a:extLst>
          </p:cNvPr>
          <p:cNvCxnSpPr>
            <a:cxnSpLocks/>
          </p:cNvCxnSpPr>
          <p:nvPr/>
        </p:nvCxnSpPr>
        <p:spPr>
          <a:xfrm flipV="1">
            <a:off x="2020824" y="2057400"/>
            <a:ext cx="4279392" cy="1124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2801D6-BB2F-473A-BB23-A739E2C0324E}"/>
              </a:ext>
            </a:extLst>
          </p:cNvPr>
          <p:cNvCxnSpPr>
            <a:cxnSpLocks/>
          </p:cNvCxnSpPr>
          <p:nvPr/>
        </p:nvCxnSpPr>
        <p:spPr>
          <a:xfrm flipV="1">
            <a:off x="3172968" y="2121408"/>
            <a:ext cx="5294376" cy="3465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6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085FC1-A54C-4A98-8BC4-CDA1DD51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19" y="79899"/>
            <a:ext cx="10058400" cy="772357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 Membership Tab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3D386-FC09-407F-BCD7-1BBFBE88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9" y="985421"/>
            <a:ext cx="11151730" cy="5204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6DB49C-8112-412A-876D-79ECE3776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3024742">
            <a:off x="0" y="5140325"/>
            <a:ext cx="624990" cy="473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59B5E-8B38-4433-85DE-CA6C680B5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85984" y="5383126"/>
            <a:ext cx="624990" cy="473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087DFB-C61A-4A97-A347-2E2EBCF56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8749980">
            <a:off x="73709" y="3078849"/>
            <a:ext cx="377657" cy="2517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BF81E9-7DED-4147-BB8A-0FB9CC3E9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8511870">
            <a:off x="522107" y="3471474"/>
            <a:ext cx="393589" cy="2623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6BE891-CA71-4C7A-BCB3-CABE5A3B1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900468">
            <a:off x="2811740" y="1286735"/>
            <a:ext cx="425305" cy="6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2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81FC-1A36-43EF-88CA-FFE164A0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263527"/>
            <a:ext cx="10058400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Information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1F0B-0CA4-492D-9D63-B0698858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45107-BB28-4DC3-86EA-7001C50D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845734"/>
            <a:ext cx="11401425" cy="432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F609A-6883-401A-B9EA-6EC6DFD3E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132522">
            <a:off x="270050" y="4492942"/>
            <a:ext cx="372394" cy="282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6E605-A0C8-4FE5-B785-1934A6144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1699243">
            <a:off x="8163796" y="4436173"/>
            <a:ext cx="372394" cy="282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49357C-CA60-40B4-BE84-738BD4642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8749980">
            <a:off x="267419" y="5154605"/>
            <a:ext cx="377657" cy="251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E54D5-571B-4CFA-9210-844073BD6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1409431">
            <a:off x="8169430" y="5032237"/>
            <a:ext cx="377657" cy="2517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7E9AF-1E9F-4886-9467-5A0C1B6F3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5615652">
            <a:off x="331513" y="3437855"/>
            <a:ext cx="300669" cy="447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EEC6A-069B-4546-B970-7BC245FCF1C4}"/>
              </a:ext>
            </a:extLst>
          </p:cNvPr>
          <p:cNvSpPr txBox="1"/>
          <p:nvPr/>
        </p:nvSpPr>
        <p:spPr>
          <a:xfrm>
            <a:off x="8566327" y="4872883"/>
            <a:ext cx="208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Attach the ‘Approved Programs Letter’ here.  </a:t>
            </a:r>
          </a:p>
        </p:txBody>
      </p:sp>
    </p:spTree>
    <p:extLst>
      <p:ext uri="{BB962C8B-B14F-4D97-AF65-F5344CB8AC3E}">
        <p14:creationId xmlns:p14="http://schemas.microsoft.com/office/powerpoint/2010/main" val="80019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0946-622E-4CF6-AEA6-FB9F6484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 Meeting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594C0-D047-474B-B1BB-C57429AD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03" y="2253597"/>
            <a:ext cx="14820891" cy="3321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609C7-306B-41AC-AFE0-09B1EF434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132522">
            <a:off x="7973569" y="5094605"/>
            <a:ext cx="624990" cy="473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06966-F7A6-451C-B762-FD4E3F3CB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8749980">
            <a:off x="31553" y="4148764"/>
            <a:ext cx="377657" cy="2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2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7E5-6B3A-405B-85C5-96017F683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Budget Tab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98A2-5CE0-442B-A693-615CEF31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Perkins Budget Application Training FY20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F0218-1CC9-4656-AAF4-27ABED191B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10" y="5203262"/>
            <a:ext cx="2627630" cy="79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1D0837A9-5DE7-4256-B96C-968C44501E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203262"/>
            <a:ext cx="2894965" cy="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F57B-5B64-48B4-9D97-1A6FCD6F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B830-7EF8-4CDA-8950-3E89B988C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hlinkClick r:id="rId2"/>
              </a:rPr>
              <a:t>How to Write a Justification 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hlinkClick r:id="rId3"/>
              </a:rPr>
              <a:t>Quick Guide to Budget Application Codes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hlinkClick r:id="rId4"/>
              </a:rPr>
              <a:t>Budget Tab Worksheet </a:t>
            </a:r>
            <a:r>
              <a:rPr lang="en-US" sz="2400" dirty="0"/>
              <a:t>(Under Perkins V Grant Documents)</a:t>
            </a:r>
          </a:p>
        </p:txBody>
      </p:sp>
    </p:spTree>
    <p:extLst>
      <p:ext uri="{BB962C8B-B14F-4D97-AF65-F5344CB8AC3E}">
        <p14:creationId xmlns:p14="http://schemas.microsoft.com/office/powerpoint/2010/main" val="37550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B973-F942-419E-82C8-D54BD592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Write A Perkins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A986-8B51-44A5-9B9E-DF6DBCB2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41C99-E3F8-46F8-B8A1-E88D96E2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Step 1:  Identify the Use of Funds the request is aligned to. </a:t>
            </a:r>
          </a:p>
          <a:p>
            <a:r>
              <a:rPr lang="en-US" sz="2000" b="1" dirty="0"/>
              <a:t>Step 2: Identify Standards the request is aligned to. </a:t>
            </a:r>
          </a:p>
          <a:p>
            <a:r>
              <a:rPr lang="en-US" sz="2000" b="1" dirty="0"/>
              <a:t>Step 3:  Write a short description</a:t>
            </a:r>
          </a:p>
          <a:p>
            <a:r>
              <a:rPr lang="en-US" sz="2000" b="1" dirty="0"/>
              <a:t>Follow the Format! </a:t>
            </a:r>
          </a:p>
          <a:p>
            <a:r>
              <a:rPr lang="en-US" sz="20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Document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DA64F-3D24-4C04-BF7B-E012AC7EC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632" y="4742618"/>
            <a:ext cx="8076368" cy="1158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37D576-9BA5-4420-B928-69D114841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23" y="731520"/>
            <a:ext cx="8001077" cy="38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7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7C5924-7489-4C69-AFFF-61686AA6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Tab Worksheet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BD4ED3-17A3-42C7-98BC-FCF618BDB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024" y="456781"/>
            <a:ext cx="7805219" cy="594443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80E716-C4BB-40AF-B5E9-43C05A532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en-US" sz="2400" b="1" i="1" u="sng" dirty="0"/>
              <a:t>NOT</a:t>
            </a:r>
            <a:r>
              <a:rPr lang="en-US" sz="2400" dirty="0"/>
              <a:t> for upload!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Simply a tool designed to help districts/consortia gather the information needed for the budget tab.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Document  </a:t>
            </a:r>
            <a:r>
              <a:rPr lang="en-US" sz="2400" dirty="0"/>
              <a:t>- Under Perkins V Grant Forms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2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F366-0225-4E07-9269-0EFE114D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1769D-7889-4C1C-86A6-5112FCE5B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i="1" dirty="0"/>
              <a:t>Goal- </a:t>
            </a:r>
          </a:p>
          <a:p>
            <a:r>
              <a:rPr lang="en-US" sz="2800" b="1" i="1" dirty="0"/>
              <a:t>To submit a </a:t>
            </a:r>
            <a:r>
              <a:rPr lang="en-US" sz="2800" b="1" i="1" u="sng" dirty="0"/>
              <a:t>high quality budget </a:t>
            </a:r>
            <a:r>
              <a:rPr lang="en-US" sz="2800" b="1" i="1" dirty="0"/>
              <a:t>application </a:t>
            </a:r>
            <a:r>
              <a:rPr lang="en-US" sz="2800" b="1" i="1" u="sng" dirty="0"/>
              <a:t>the first time</a:t>
            </a:r>
            <a:r>
              <a:rPr lang="en-US" sz="2800" b="1" i="1" dirty="0"/>
              <a:t>, prior to the </a:t>
            </a:r>
            <a:r>
              <a:rPr lang="en-US" sz="2800" b="1" i="1" u="sng" dirty="0"/>
              <a:t>June 14</a:t>
            </a:r>
            <a:r>
              <a:rPr lang="en-US" sz="2800" b="1" i="1" u="sng" baseline="30000" dirty="0"/>
              <a:t>th</a:t>
            </a:r>
            <a:r>
              <a:rPr lang="en-US" sz="2800" b="1" i="1" u="sng" dirty="0"/>
              <a:t> </a:t>
            </a:r>
            <a:r>
              <a:rPr lang="en-US" sz="2800" b="1" i="1" dirty="0"/>
              <a:t>deadline!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AA2A6B-E25F-4CB5-B4CF-60CFCFFD3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015" y="39062"/>
            <a:ext cx="542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D867-0E10-46C8-BCAF-393CC70E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Guide to Perkins Budget Application Codes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355EC-40A5-42C4-A1A0-79029F27E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Activity Codes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Object Codes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Use of Funds Codes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Document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6F58D-3390-44A2-AC20-228B9283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924" y="496704"/>
            <a:ext cx="5868946" cy="62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77687C-F1BD-4B36-A35C-24513561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Detail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BD8F1D-BAD7-42A5-BAAC-9D02F7990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798" y="1858659"/>
            <a:ext cx="4937760" cy="736282"/>
          </a:xfrm>
        </p:spPr>
        <p:txBody>
          <a:bodyPr/>
          <a:lstStyle/>
          <a:p>
            <a:r>
              <a:rPr lang="en-US" b="1" u="sng" dirty="0"/>
              <a:t>#1- Gather Budget Tab worksheets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8823CF-C1FE-4752-9560-D5CC0F1C0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36" y="2525880"/>
            <a:ext cx="4936484" cy="3716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691EDB-8B73-42A7-AC32-EAF230B5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3482" y="3868703"/>
            <a:ext cx="2143400" cy="21434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DB14C69-C6DA-4F5C-A706-5B2C087CD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76709" y="1858659"/>
            <a:ext cx="4937760" cy="736282"/>
          </a:xfrm>
        </p:spPr>
        <p:txBody>
          <a:bodyPr>
            <a:normAutofit/>
          </a:bodyPr>
          <a:lstStyle/>
          <a:p>
            <a:r>
              <a:rPr lang="en-US" b="1" u="sng" dirty="0"/>
              <a:t>#2- Self-Check!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78A634-D359-4808-8B05-63FD152A3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9846089">
            <a:off x="5925675" y="3879571"/>
            <a:ext cx="1417509" cy="10786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A2876D-B346-4B82-A2C2-1B8A2BEA1CDD}"/>
              </a:ext>
            </a:extLst>
          </p:cNvPr>
          <p:cNvSpPr txBox="1"/>
          <p:nvPr/>
        </p:nvSpPr>
        <p:spPr>
          <a:xfrm>
            <a:off x="7176071" y="2594941"/>
            <a:ext cx="4483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hlinkClick r:id="rId7"/>
              </a:rPr>
              <a:t>Top 5 Perkins Red Flags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hlinkClick r:id="rId8"/>
              </a:rPr>
              <a:t>How to Write a Perkins Justification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355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A945-34C3-4994-89E4-8D7D0A17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#3- Enter into the GMS Budget Details Tab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AEDAC-ECBE-4FF8-B16B-F1B7AA5F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68" y="1835015"/>
            <a:ext cx="8217268" cy="44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52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42F2984-2810-411E-B880-4FAD0F0D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85734" cy="1450757"/>
          </a:xfrm>
        </p:spPr>
        <p:txBody>
          <a:bodyPr/>
          <a:lstStyle/>
          <a:p>
            <a:r>
              <a:rPr lang="en-US" dirty="0"/>
              <a:t>Budget Summary &amp; Business Office Review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A3E4ED5-4F45-432E-8BD4-AF2BAC997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Budget Summary Tab </a:t>
            </a:r>
            <a:r>
              <a:rPr lang="en-US" dirty="0"/>
              <a:t>will auto populate for you as you enter budget requests into the Budget Details tab. </a:t>
            </a:r>
          </a:p>
          <a:p>
            <a:r>
              <a:rPr lang="en-US" b="1" dirty="0"/>
              <a:t>Business Office Review Tab- </a:t>
            </a:r>
            <a:r>
              <a:rPr lang="en-US" dirty="0"/>
              <a:t>Completed by the fiscal agent’s business manager. 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818E8-675C-43D1-8E35-3DB676D60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2" y="3136758"/>
            <a:ext cx="13819900" cy="302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7E164-0A47-4CE7-B667-1809AFC64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659142">
            <a:off x="250158" y="4384850"/>
            <a:ext cx="470569" cy="358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A490C1-AD2E-41B1-A8EE-44C1C52F6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2379263">
            <a:off x="2639730" y="5229708"/>
            <a:ext cx="470569" cy="358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6ED4CE-619C-43A3-B324-96DF90350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519533">
            <a:off x="6366986" y="5494509"/>
            <a:ext cx="470569" cy="3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7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7E5-6B3A-405B-85C5-96017F683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 Assurances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Submit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Reviews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98A2-5CE0-442B-A693-615CEF31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Perkins Budget Application Training FY20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F0218-1CC9-4656-AAF4-27ABED191B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10" y="5203262"/>
            <a:ext cx="2627630" cy="79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1D0837A9-5DE7-4256-B96C-968C44501E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203262"/>
            <a:ext cx="2894965" cy="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2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35C7-6FF6-49A8-A80E-356F2C29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Assurances</a:t>
            </a:r>
            <a:r>
              <a:rPr lang="en-US" dirty="0"/>
              <a:t>- </a:t>
            </a:r>
            <a:r>
              <a:rPr lang="en-US" sz="3200" dirty="0"/>
              <a:t>Read, Understand, Check if you Agree.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92B889-72CE-4998-A24F-E2FC9ACBF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063" y="1846263"/>
            <a:ext cx="9034200" cy="4022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2C647-0EE3-42F1-B6C4-4872E4A91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200464">
            <a:off x="1157319" y="2733604"/>
            <a:ext cx="470569" cy="3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53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2EF1-EDA2-4E73-9856-3E0C5497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 Summary Tab</a:t>
            </a:r>
            <a:r>
              <a:rPr lang="en-US" dirty="0"/>
              <a:t>…</a:t>
            </a:r>
            <a:r>
              <a:rPr lang="en-US" sz="3200" dirty="0"/>
              <a:t>Review and Agree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688C-76CA-429A-87D4-024C6973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3899E-E265-4E99-9B85-CEEA2B46D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845734"/>
            <a:ext cx="12192000" cy="3920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4D6E66-315D-4368-AF6C-D412D44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442227">
            <a:off x="362379" y="3620731"/>
            <a:ext cx="624990" cy="473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FFE7EB-54A8-4047-A537-BABB1F19B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7901088">
            <a:off x="4145746" y="3773131"/>
            <a:ext cx="624990" cy="473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C57FD-2708-4672-9B1A-7B5EFF14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33134">
            <a:off x="7897272" y="4362662"/>
            <a:ext cx="624990" cy="4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0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13C2C-DAA5-4A46-A486-C27B472E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209"/>
            <a:ext cx="3200400" cy="22860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Tab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8352FA-5256-4D98-861F-72B7AD82A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0621" y="4374986"/>
            <a:ext cx="1493679" cy="135426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A0777-0C00-44EC-A3D2-B2B9BF3F9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20385"/>
            <a:ext cx="3200400" cy="411358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Run Consistency Check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Fix Errors (if it shows any) 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Submit the Application 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Celebrate!!         You’re Done.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Watch your Inbox…. For follow up questions!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23425-4444-46DF-AD57-D8686FCD9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11"/>
          <a:stretch/>
        </p:blipFill>
        <p:spPr>
          <a:xfrm>
            <a:off x="4293835" y="328522"/>
            <a:ext cx="8481134" cy="3781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05411-1835-4AC5-919B-6D754EE00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8749980">
            <a:off x="5415415" y="3550558"/>
            <a:ext cx="1035552" cy="690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4A7D7E-D181-4F45-8B7D-A302EACE7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60614" y="5102072"/>
            <a:ext cx="1856674" cy="13326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D81B53-C38A-4ACA-A09E-A0C4B23ECA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642899" y="3947128"/>
            <a:ext cx="1261433" cy="12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7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3EA6-5AA7-4142-B1F4-745FB1D3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609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Updates: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D6B429-D5D4-4539-9840-E60CA669E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714617"/>
              </p:ext>
            </p:extLst>
          </p:nvPr>
        </p:nvGraphicFramePr>
        <p:xfrm>
          <a:off x="1168301" y="1085593"/>
          <a:ext cx="10896452" cy="5131308"/>
        </p:xfrm>
        <a:graphic>
          <a:graphicData uri="http://schemas.openxmlformats.org/drawingml/2006/table">
            <a:tbl>
              <a:tblPr firstRow="1" firstCol="1" bandRow="1"/>
              <a:tblGrid>
                <a:gridCol w="3630467">
                  <a:extLst>
                    <a:ext uri="{9D8B030D-6E8A-4147-A177-3AD203B41FA5}">
                      <a16:colId xmlns:a16="http://schemas.microsoft.com/office/drawing/2014/main" val="3667338596"/>
                    </a:ext>
                  </a:extLst>
                </a:gridCol>
                <a:gridCol w="7265985">
                  <a:extLst>
                    <a:ext uri="{9D8B030D-6E8A-4147-A177-3AD203B41FA5}">
                      <a16:colId xmlns:a16="http://schemas.microsoft.com/office/drawing/2014/main" val="2372368115"/>
                    </a:ext>
                  </a:extLst>
                </a:gridCol>
              </a:tblGrid>
              <a:tr h="282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Budget Spreadsheets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request info will only be directly submitted in the Budget Details tab.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53813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Formal Expectations for Justifications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instructions </a:t>
                      </a:r>
                      <a:r>
                        <a:rPr lang="en-US" sz="20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here.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06966"/>
                  </a:ext>
                </a:extLst>
              </a:tr>
              <a:tr h="1463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of funds Allocated in Initial Budget Application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Expectation is that 100% of funds be allocated at the time of submission.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Only programs with new hires in which the new teacher is not yet in place to identify exact equipment or budget needs may submit a budget with less than 100% of their funds explicitly allocated within their Perkins Budget application.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50598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 Minimum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request that all equipment related budget requests be </a:t>
                      </a:r>
                      <a:r>
                        <a:rPr lang="en-US" sz="20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$100 in value per item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574101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Item Per Line.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do not clump or group lower cost equipment items into ‘kits’ to meet the $100 per item threshold.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5135"/>
                  </a:ext>
                </a:extLst>
              </a:tr>
              <a:tr h="872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14</a:t>
                      </a:r>
                      <a:r>
                        <a:rPr lang="en-US" sz="20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Deadline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 applications will be reviewed last and may necessitate a monitoring visit to determine how the consortium/entity can make steps towards better managing their grant dollars.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4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82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01F23-F037-4448-93E8-14F6671A6E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417637"/>
            <a:ext cx="10058400" cy="4022725"/>
          </a:xfrm>
        </p:spPr>
        <p:txBody>
          <a:bodyPr>
            <a:normAutofit/>
          </a:bodyPr>
          <a:lstStyle/>
          <a:p>
            <a:pPr lvl="0"/>
            <a:r>
              <a:rPr lang="en-US" sz="1800" b="1" dirty="0">
                <a:solidFill>
                  <a:schemeClr val="tx1"/>
                </a:solidFill>
              </a:rPr>
              <a:t>Review the new resources and guidance related to the Perkins Budget Application.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b="1" dirty="0">
                <a:solidFill>
                  <a:schemeClr val="tx1"/>
                </a:solidFill>
              </a:rPr>
              <a:t>On the </a:t>
            </a:r>
            <a:r>
              <a:rPr lang="en-US" sz="1800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Perkins</a:t>
            </a:r>
            <a:r>
              <a:rPr lang="en-US" sz="1800" b="1" dirty="0">
                <a:solidFill>
                  <a:schemeClr val="tx1"/>
                </a:solidFill>
              </a:rPr>
              <a:t> webpage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b="1" u="sng" dirty="0">
                <a:solidFill>
                  <a:schemeClr val="tx1"/>
                </a:solidFill>
              </a:rPr>
              <a:t>under the Perkins V Grant Forms drop down menu,</a:t>
            </a:r>
            <a:r>
              <a:rPr lang="en-US" sz="1800" dirty="0">
                <a:solidFill>
                  <a:schemeClr val="tx1"/>
                </a:solidFill>
              </a:rPr>
              <a:t> you’ll find new resources related to: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Perkins Consortium Agreement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Perkins Local Plan Forms (customized for either Single District Entities or Consortiums)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FY20 Grant Deadlines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Quick Guide to Budget Application Codes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Top 5 Perkins Budget Request Red Flag Issues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Identifying the Correct Fiscal Year for Perkins Budget Requests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How to Write a Perkins Justification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5421A-1478-4E89-8791-44C3C2F4D8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3927" y="-219927"/>
            <a:ext cx="10058400" cy="144938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Learn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6C89B8-982B-4D5B-8EE5-128E33C64A08}"/>
              </a:ext>
            </a:extLst>
          </p:cNvPr>
          <p:cNvSpPr/>
          <p:nvPr/>
        </p:nvSpPr>
        <p:spPr>
          <a:xfrm>
            <a:off x="790575" y="5384955"/>
            <a:ext cx="10365105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solidFill>
                  <a:srgbClr val="8E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Helpful Tip:  Reviewing the new documents is a wise investment of time and effort.  Submitting a high-quality budget application, the </a:t>
            </a:r>
            <a:r>
              <a:rPr lang="en-US" b="1" i="1" u="sng" dirty="0">
                <a:solidFill>
                  <a:srgbClr val="8E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time</a:t>
            </a:r>
            <a:r>
              <a:rPr lang="en-US" b="1" i="1" dirty="0">
                <a:solidFill>
                  <a:srgbClr val="8E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key to allowing DCTE staff to approve the budget in a timely fashion.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1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A5A4-EBA9-4D51-828B-7A0D7D10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8F406-20F2-4541-A601-E5881A117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1. Gather the needed budget request details using the Perkins Budget Worksheet </a:t>
            </a:r>
            <a:r>
              <a:rPr lang="en-US" b="1" dirty="0"/>
              <a:t>(</a:t>
            </a:r>
            <a:r>
              <a:rPr lang="en-US" b="1" u="sng" dirty="0">
                <a:hlinkClick r:id="rId2"/>
              </a:rPr>
              <a:t>here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in Perkins V Grant Forms) .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Double check the following: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That all requests are void of the issues mentioned in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hlinkClick r:id="rId3"/>
              </a:rPr>
              <a:t>Top 5 Perkins Budget Request Red Flag Issues.</a:t>
            </a:r>
            <a:r>
              <a:rPr lang="en-US" b="1" dirty="0"/>
              <a:t> </a:t>
            </a:r>
            <a:r>
              <a:rPr lang="en-US" i="1" dirty="0">
                <a:solidFill>
                  <a:schemeClr val="tx1"/>
                </a:solidFill>
              </a:rPr>
              <a:t>Document and clarify that potential red flag issues are not the case in the justification if applicable.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That all justifications follow the format described 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hlinkClick r:id="rId4"/>
              </a:rPr>
              <a:t>How to Write a Perkins Justification</a:t>
            </a:r>
            <a:r>
              <a:rPr lang="en-US" b="1" dirty="0"/>
              <a:t>.  </a:t>
            </a:r>
            <a:endParaRPr lang="en-US" dirty="0"/>
          </a:p>
          <a:p>
            <a:pPr lvl="0"/>
            <a:r>
              <a:rPr lang="en-US" b="1" dirty="0">
                <a:solidFill>
                  <a:schemeClr val="tx1"/>
                </a:solidFill>
              </a:rPr>
              <a:t>2. Directors- need to coordinate the writing of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Local Plan </a:t>
            </a:r>
            <a:r>
              <a:rPr lang="en-US" b="1" dirty="0">
                <a:solidFill>
                  <a:schemeClr val="tx1"/>
                </a:solidFill>
              </a:rPr>
              <a:t>(new forms on the Perkins webpage w/ options designed specifically for consortiums or single district entities)</a:t>
            </a:r>
          </a:p>
          <a:p>
            <a:pPr lvl="0"/>
            <a:r>
              <a:rPr lang="en-US" b="1" dirty="0">
                <a:solidFill>
                  <a:schemeClr val="tx1"/>
                </a:solidFill>
              </a:rPr>
              <a:t>3.  Consortium Directors need to gather </a:t>
            </a:r>
            <a:r>
              <a:rPr lang="en-US" b="1" u="sng" dirty="0">
                <a:hlinkClick r:id="rId5"/>
              </a:rPr>
              <a:t>Consortium Agreement Documents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from each member district to be included in the Perkins Budget Application.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3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C04B-3B90-445E-AA9C-17E6A778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AFAF7-9FC2-4F52-8C25-FC70ABB3D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Complete the Perkins Budget Application within the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 Management System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to June 14</a:t>
            </a:r>
            <a:r>
              <a:rPr lang="en-US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Training videos will be available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May 3rd.  </a:t>
            </a:r>
          </a:p>
          <a:p>
            <a:pPr marL="0" lvl="0" indent="45720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5720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Closely monitor your email in case a grant reviewer has questions or 	sends the application back for further clarifications. 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 response to 	review questions or requests to update the budget are key 	to budget 	approvals happening in a timely fashion.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2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7E5-6B3A-405B-85C5-96017F683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 Log In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Passwords Issues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Create an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98A2-5CE0-442B-A693-615CEF31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Perkins Budget Application Training FY20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F0218-1CC9-4656-AAF4-27ABED191B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10" y="5203262"/>
            <a:ext cx="2627630" cy="79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1D0837A9-5DE7-4256-B96C-968C44501E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203262"/>
            <a:ext cx="2894965" cy="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5198DA0-DE2E-4A01-A27E-DDC66CFC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-293886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/>
              <a:t>Accessing the Grants Management System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3EDCFD-1A53-44AB-B412-BC31CE734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79" y="1815464"/>
            <a:ext cx="4145872" cy="73628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Go to the A-Z Index on the SD Department of Ed Website</a:t>
            </a:r>
          </a:p>
          <a:p>
            <a:r>
              <a:rPr lang="en-US" b="1" dirty="0">
                <a:solidFill>
                  <a:schemeClr val="tx1"/>
                </a:solidFill>
              </a:rPr>
              <a:t>2. Select ‘G’ for Grants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3E822DC-2F39-42D4-A184-AA13085D3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059013"/>
            <a:ext cx="4937760" cy="3378200"/>
          </a:xfrm>
        </p:spPr>
        <p:txBody>
          <a:bodyPr/>
          <a:lstStyle/>
          <a:p>
            <a:r>
              <a:rPr lang="en-US" dirty="0"/>
              <a:t>Then, select…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83320-9B4E-41F6-87DF-2055DB58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614924"/>
            <a:ext cx="3709294" cy="28222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076D70-1DC9-4BCF-AC10-44A5CDB8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789403">
            <a:off x="1931159" y="3063490"/>
            <a:ext cx="374545" cy="2850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9B1075-7092-4863-AF4F-75B49574E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3412411">
            <a:off x="1960103" y="4180041"/>
            <a:ext cx="372073" cy="283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8F3749-FAF7-45A7-BC2B-AB81BCAC45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745"/>
          <a:stretch/>
        </p:blipFill>
        <p:spPr>
          <a:xfrm>
            <a:off x="6217920" y="2588499"/>
            <a:ext cx="4194590" cy="3004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0F76CD-5414-45ED-AB2B-02D717E4B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3412411">
            <a:off x="10324572" y="3375780"/>
            <a:ext cx="372073" cy="2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2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CC8B-3EC4-44DA-84B4-580545EB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the Grants Management System (GMS)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4F457-DEA8-4DD1-BC85-53BE6E055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/>
          <a:lstStyle/>
          <a:p>
            <a:r>
              <a:rPr lang="en-US" dirty="0"/>
              <a:t>Log 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9A7FC-647E-4736-A9A6-B2A4BCE136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798CE-7E61-436C-AA7D-97AF1193D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Change password if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A6032-D649-493C-8F8A-312223E3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582334"/>
            <a:ext cx="4998720" cy="324802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BA891AF-DC3B-437F-8A48-2D3D183423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18238" y="2582334"/>
            <a:ext cx="5525750" cy="337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DA07C-B07A-4994-BDA2-C70F276A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789403">
            <a:off x="5468915" y="3404337"/>
            <a:ext cx="374545" cy="285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F357D-BE3D-4E3B-AB6C-3357FF6CD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7023">
            <a:off x="4585583" y="3915928"/>
            <a:ext cx="374545" cy="285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7FCF4F-8EA4-4889-9786-7E3F90D2A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789403">
            <a:off x="11352050" y="3703729"/>
            <a:ext cx="374545" cy="28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78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16162</TotalTime>
  <Words>858</Words>
  <Application>Microsoft Office PowerPoint</Application>
  <PresentationFormat>Widescreen</PresentationFormat>
  <Paragraphs>101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Times New Roman</vt:lpstr>
      <vt:lpstr>Wingdings</vt:lpstr>
      <vt:lpstr>Retrospect</vt:lpstr>
      <vt:lpstr>Perkins Budget Application FY20 Training</vt:lpstr>
      <vt:lpstr>Instructions</vt:lpstr>
      <vt:lpstr>Key Updates: </vt:lpstr>
      <vt:lpstr>Learn </vt:lpstr>
      <vt:lpstr>Prepare</vt:lpstr>
      <vt:lpstr>Submit</vt:lpstr>
      <vt:lpstr>- Log In  - Passwords Issues - Create an Application</vt:lpstr>
      <vt:lpstr>Accessing the Grants Management System</vt:lpstr>
      <vt:lpstr>Accessing the Grants Management System (GMS)</vt:lpstr>
      <vt:lpstr>Create an Application</vt:lpstr>
      <vt:lpstr>- Contact Information - Allocation - Consortium Info - Program Info</vt:lpstr>
      <vt:lpstr>Overview - General Info  Contact Information Tab - Comes from Central Data Application (if blank, complete the Central Data Application)   Allocations Tab - For information purposes</vt:lpstr>
      <vt:lpstr>Consortium Membership Tab</vt:lpstr>
      <vt:lpstr>Plan Information Tab</vt:lpstr>
      <vt:lpstr>Consortium Meeting Tab</vt:lpstr>
      <vt:lpstr>Budget Tab</vt:lpstr>
      <vt:lpstr>Key Resources</vt:lpstr>
      <vt:lpstr>How to Write A Perkins Justification</vt:lpstr>
      <vt:lpstr>Budget Tab Worksheet</vt:lpstr>
      <vt:lpstr>Quick Guide to Perkins Budget Application Codes</vt:lpstr>
      <vt:lpstr>Budget Detail  Tab</vt:lpstr>
      <vt:lpstr>#3- Enter into the GMS Budget Details Tab</vt:lpstr>
      <vt:lpstr>Budget Summary &amp; Business Office Review</vt:lpstr>
      <vt:lpstr>- Assurances - Submit  - Reviews</vt:lpstr>
      <vt:lpstr>Assurances- Read, Understand, Check if you Agree.  </vt:lpstr>
      <vt:lpstr>Assurance Summary Tab…Review and Agree</vt:lpstr>
      <vt:lpstr>Submit Tab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Budget Application FY20 Training</dc:title>
  <dc:creator>Roth, Kim</dc:creator>
  <cp:lastModifiedBy>Roth, Kim</cp:lastModifiedBy>
  <cp:revision>12</cp:revision>
  <dcterms:created xsi:type="dcterms:W3CDTF">2019-04-23T16:30:50Z</dcterms:created>
  <dcterms:modified xsi:type="dcterms:W3CDTF">2019-05-10T16:09:21Z</dcterms:modified>
</cp:coreProperties>
</file>