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45"/>
  </p:notesMasterIdLst>
  <p:sldIdLst>
    <p:sldId id="470" r:id="rId4"/>
    <p:sldId id="471" r:id="rId5"/>
    <p:sldId id="472" r:id="rId6"/>
    <p:sldId id="463" r:id="rId7"/>
    <p:sldId id="473" r:id="rId8"/>
    <p:sldId id="465" r:id="rId9"/>
    <p:sldId id="379" r:id="rId10"/>
    <p:sldId id="380" r:id="rId11"/>
    <p:sldId id="441" r:id="rId12"/>
    <p:sldId id="421" r:id="rId13"/>
    <p:sldId id="453" r:id="rId14"/>
    <p:sldId id="388" r:id="rId15"/>
    <p:sldId id="389" r:id="rId16"/>
    <p:sldId id="422" r:id="rId17"/>
    <p:sldId id="454" r:id="rId18"/>
    <p:sldId id="455" r:id="rId19"/>
    <p:sldId id="396" r:id="rId20"/>
    <p:sldId id="424" r:id="rId21"/>
    <p:sldId id="464" r:id="rId22"/>
    <p:sldId id="456" r:id="rId23"/>
    <p:sldId id="457" r:id="rId24"/>
    <p:sldId id="468" r:id="rId25"/>
    <p:sldId id="498" r:id="rId26"/>
    <p:sldId id="491" r:id="rId27"/>
    <p:sldId id="458" r:id="rId28"/>
    <p:sldId id="475" r:id="rId29"/>
    <p:sldId id="506" r:id="rId30"/>
    <p:sldId id="499" r:id="rId31"/>
    <p:sldId id="466" r:id="rId32"/>
    <p:sldId id="469" r:id="rId33"/>
    <p:sldId id="500" r:id="rId34"/>
    <p:sldId id="501" r:id="rId35"/>
    <p:sldId id="502" r:id="rId36"/>
    <p:sldId id="503" r:id="rId37"/>
    <p:sldId id="504" r:id="rId38"/>
    <p:sldId id="505" r:id="rId39"/>
    <p:sldId id="447" r:id="rId40"/>
    <p:sldId id="467" r:id="rId41"/>
    <p:sldId id="433" r:id="rId42"/>
    <p:sldId id="403" r:id="rId43"/>
    <p:sldId id="40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78" d="100"/>
          <a:sy n="78" d="100"/>
        </p:scale>
        <p:origin x="8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561CB-5377-4E95-BD8A-3296B9450AF3}" type="datetimeFigureOut">
              <a:rPr lang="en-US" smtClean="0"/>
              <a:t>08/29/2018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51C14-7AE6-4706-8577-4F6467F7BD0E}" type="slidenum">
              <a:rPr lang="en-US" smtClean="0"/>
              <a:t>‹#›</a:t>
            </a:fld>
            <a:endParaRPr lang="en-US"/>
          </a:p>
        </p:txBody>
      </p:sp>
    </p:spTree>
    <p:extLst>
      <p:ext uri="{BB962C8B-B14F-4D97-AF65-F5344CB8AC3E}">
        <p14:creationId xmlns:p14="http://schemas.microsoft.com/office/powerpoint/2010/main" val="109421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7FAA5BE-16E9-447F-A0D0-09AEF0A3F61A}"/>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E2A9C717-9B0C-4166-9D52-7E11C662391A}"/>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B6A66E54-31D1-467D-A425-3C0A11EBEDD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5650" indent="-290513" eaLnBrk="0" hangingPunct="0">
              <a:spcBef>
                <a:spcPct val="30000"/>
              </a:spcBef>
              <a:defRPr sz="1200">
                <a:solidFill>
                  <a:schemeClr val="tx1"/>
                </a:solidFill>
                <a:latin typeface="Arial" panose="020B0604020202020204" pitchFamily="34" charset="0"/>
              </a:defRPr>
            </a:lvl2pPr>
            <a:lvl3pPr marL="1163638" indent="-231775" eaLnBrk="0" hangingPunct="0">
              <a:spcBef>
                <a:spcPct val="30000"/>
              </a:spcBef>
              <a:defRPr sz="1200">
                <a:solidFill>
                  <a:schemeClr val="tx1"/>
                </a:solidFill>
                <a:latin typeface="Arial" panose="020B0604020202020204" pitchFamily="34" charset="0"/>
              </a:defRPr>
            </a:lvl3pPr>
            <a:lvl4pPr marL="1630363" indent="-231775" eaLnBrk="0" hangingPunct="0">
              <a:spcBef>
                <a:spcPct val="30000"/>
              </a:spcBef>
              <a:defRPr sz="1200">
                <a:solidFill>
                  <a:schemeClr val="tx1"/>
                </a:solidFill>
                <a:latin typeface="Arial" panose="020B0604020202020204" pitchFamily="34" charset="0"/>
              </a:defRPr>
            </a:lvl4pPr>
            <a:lvl5pPr marL="2095500" indent="-231775" eaLnBrk="0" hangingPunct="0">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538FC1-E5D9-4521-AB46-514E3086C7C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112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22EA91F-7BAA-47B4-A0CC-274779D4330D}"/>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1185D749-D36D-460A-B4EF-1F922074B73E}"/>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51B146A7-0888-4D73-BC19-29ADBF19ECF3}"/>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5DEB10-6BD5-4443-A133-797F14A5170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493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DC476747-6211-4428-8308-72B4E8C86531}"/>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35386A01-AD2D-4882-BF86-DE5DA94BC5D2}"/>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16740" name="Slide Number Placeholder 3">
            <a:extLst>
              <a:ext uri="{FF2B5EF4-FFF2-40B4-BE49-F238E27FC236}">
                <a16:creationId xmlns:a16="http://schemas.microsoft.com/office/drawing/2014/main" id="{DB42EFC0-4589-4B70-B870-FC3DEC83304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CAF76B-E0F2-4ED4-98F4-23F271290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378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5285DB13-EAE1-41B7-A921-0641CF07F717}"/>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C978B00A-CE64-4DAA-9A7B-74F09FC15C2A}"/>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17764" name="Slide Number Placeholder 3">
            <a:extLst>
              <a:ext uri="{FF2B5EF4-FFF2-40B4-BE49-F238E27FC236}">
                <a16:creationId xmlns:a16="http://schemas.microsoft.com/office/drawing/2014/main" id="{B64B81B4-275B-4240-A233-CAD142BBAF89}"/>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920A43-F9C7-47F9-A0C8-409518A5B55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19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408F098-47DE-4322-A765-FC47E0C773CC}"/>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2545D3FA-D7B7-4FB8-B1AF-A8851952DB49}"/>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97A522E9-10AD-433E-8785-CB06885E456B}"/>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20C4FF-501D-41B9-BAE7-A2D67289B0E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350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398DCE5-38F7-4004-A888-9AA32C2DBB8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223C9F1A-0DDC-40B3-8F5A-BC333EA7C938}"/>
              </a:ext>
            </a:extLst>
          </p:cNvPr>
          <p:cNvSpPr>
            <a:spLocks noGrp="1"/>
          </p:cNvSpPr>
          <p:nvPr>
            <p:ph type="body" idx="1"/>
          </p:nvPr>
        </p:nvSpPr>
        <p:spPr/>
        <p:txBody>
          <a:bodyPr/>
          <a:lstStyle/>
          <a:p>
            <a:pPr>
              <a:defRPr/>
            </a:pPr>
            <a:r>
              <a:rPr lang="en-US" dirty="0"/>
              <a:t>The SBAC tools, supports, and accommodations come in three levels with both embedded (within the test delivery system – on the computer) and non-embedded tools (outside of the system).</a:t>
            </a:r>
          </a:p>
          <a:p>
            <a:pPr>
              <a:defRPr/>
            </a:pPr>
            <a:endParaRPr lang="en-US" dirty="0"/>
          </a:p>
          <a:p>
            <a:pPr>
              <a:defRPr/>
            </a:pPr>
            <a:r>
              <a:rPr lang="en-US" dirty="0"/>
              <a:t>The three levels are:</a:t>
            </a:r>
          </a:p>
          <a:p>
            <a:pPr marL="174698" indent="-174698">
              <a:buFontTx/>
              <a:buChar char="-"/>
              <a:defRPr/>
            </a:pPr>
            <a:r>
              <a:rPr lang="en-US" dirty="0"/>
              <a:t>Level 1 – Universal tools</a:t>
            </a:r>
          </a:p>
          <a:p>
            <a:pPr marL="174698" indent="-174698">
              <a:buFontTx/>
              <a:buChar char="-"/>
              <a:defRPr/>
            </a:pPr>
            <a:r>
              <a:rPr lang="en-US" dirty="0"/>
              <a:t>Level 2 – Designated Supports</a:t>
            </a:r>
          </a:p>
          <a:p>
            <a:pPr marL="174698" indent="-174698">
              <a:buFontTx/>
              <a:buChar char="-"/>
              <a:defRPr/>
            </a:pPr>
            <a:r>
              <a:rPr lang="en-US" dirty="0"/>
              <a:t>Level 3 – Documented Accommodations.</a:t>
            </a:r>
          </a:p>
          <a:p>
            <a:pPr>
              <a:defRPr/>
            </a:pPr>
            <a:endParaRPr lang="en-US" dirty="0"/>
          </a:p>
          <a:p>
            <a:pPr>
              <a:defRPr/>
            </a:pPr>
            <a:r>
              <a:rPr lang="en-US" dirty="0"/>
              <a:t>This graphic shows a representation of what is available for students.</a:t>
            </a:r>
          </a:p>
        </p:txBody>
      </p:sp>
      <p:sp>
        <p:nvSpPr>
          <p:cNvPr id="60420" name="Slide Number Placeholder 3">
            <a:extLst>
              <a:ext uri="{FF2B5EF4-FFF2-40B4-BE49-F238E27FC236}">
                <a16:creationId xmlns:a16="http://schemas.microsoft.com/office/drawing/2014/main" id="{FEE1477D-3F35-4CA9-AF54-B8FEE55FFE83}"/>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5650" indent="-290513" eaLnBrk="0" hangingPunct="0">
              <a:spcBef>
                <a:spcPct val="30000"/>
              </a:spcBef>
              <a:defRPr sz="1200">
                <a:solidFill>
                  <a:schemeClr val="tx1"/>
                </a:solidFill>
                <a:latin typeface="Arial" panose="020B0604020202020204" pitchFamily="34" charset="0"/>
              </a:defRPr>
            </a:lvl2pPr>
            <a:lvl3pPr marL="1163638" indent="-231775" eaLnBrk="0" hangingPunct="0">
              <a:spcBef>
                <a:spcPct val="30000"/>
              </a:spcBef>
              <a:defRPr sz="1200">
                <a:solidFill>
                  <a:schemeClr val="tx1"/>
                </a:solidFill>
                <a:latin typeface="Arial" panose="020B0604020202020204" pitchFamily="34" charset="0"/>
              </a:defRPr>
            </a:lvl3pPr>
            <a:lvl4pPr marL="1630363" indent="-231775" eaLnBrk="0" hangingPunct="0">
              <a:spcBef>
                <a:spcPct val="30000"/>
              </a:spcBef>
              <a:defRPr sz="1200">
                <a:solidFill>
                  <a:schemeClr val="tx1"/>
                </a:solidFill>
                <a:latin typeface="Arial" panose="020B0604020202020204" pitchFamily="34" charset="0"/>
              </a:defRPr>
            </a:lvl4pPr>
            <a:lvl5pPr marL="2095500" indent="-231775" eaLnBrk="0" hangingPunct="0">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741C3C-ECBD-45A0-9A40-25D913E7E3B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835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BB96EE3-E1A1-4377-AF04-76B40791E944}"/>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33E889F6-D562-4ED1-99DA-15E6BA1DBFA5}"/>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6664FF36-77B4-4D6C-8C01-C808645151BF}"/>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5650" indent="-290513" eaLnBrk="0" hangingPunct="0">
              <a:spcBef>
                <a:spcPct val="30000"/>
              </a:spcBef>
              <a:defRPr sz="1200">
                <a:solidFill>
                  <a:schemeClr val="tx1"/>
                </a:solidFill>
                <a:latin typeface="Arial" panose="020B0604020202020204" pitchFamily="34" charset="0"/>
              </a:defRPr>
            </a:lvl2pPr>
            <a:lvl3pPr marL="1163638" indent="-231775" eaLnBrk="0" hangingPunct="0">
              <a:spcBef>
                <a:spcPct val="30000"/>
              </a:spcBef>
              <a:defRPr sz="1200">
                <a:solidFill>
                  <a:schemeClr val="tx1"/>
                </a:solidFill>
                <a:latin typeface="Arial" panose="020B0604020202020204" pitchFamily="34" charset="0"/>
              </a:defRPr>
            </a:lvl3pPr>
            <a:lvl4pPr marL="1630363" indent="-231775" eaLnBrk="0" hangingPunct="0">
              <a:spcBef>
                <a:spcPct val="30000"/>
              </a:spcBef>
              <a:defRPr sz="1200">
                <a:solidFill>
                  <a:schemeClr val="tx1"/>
                </a:solidFill>
                <a:latin typeface="Arial" panose="020B0604020202020204" pitchFamily="34" charset="0"/>
              </a:defRPr>
            </a:lvl4pPr>
            <a:lvl5pPr marL="2095500" indent="-231775" eaLnBrk="0" hangingPunct="0">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D87681-4378-4E4E-BE98-2DC74A4556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43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F9E51DDC-751F-40D7-AE4B-61EF7A30D746}"/>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6AFEF7F6-6E68-4E24-A22F-F1DCC696F924}"/>
              </a:ext>
            </a:extLst>
          </p:cNvPr>
          <p:cNvSpPr>
            <a:spLocks noGrp="1"/>
          </p:cNvSpPr>
          <p:nvPr>
            <p:ph type="body" idx="1"/>
          </p:nvPr>
        </p:nvSpPr>
        <p:spPr>
          <a:noFill/>
        </p:spPr>
        <p:txBody>
          <a:bodyPr/>
          <a:lstStyle/>
          <a:p>
            <a:r>
              <a:rPr lang="en-US" altLang="en-US">
                <a:latin typeface="Arial" panose="020B0604020202020204" pitchFamily="34" charset="0"/>
              </a:rPr>
              <a:t>Let’s dig into those tools – they can be found starting on page 6 of your document.</a:t>
            </a:r>
          </a:p>
          <a:p>
            <a:endParaRPr lang="en-US" altLang="en-US">
              <a:latin typeface="Arial" panose="020B0604020202020204" pitchFamily="34" charset="0"/>
            </a:endParaRPr>
          </a:p>
          <a:p>
            <a:pPr>
              <a:buFontTx/>
              <a:buAutoNum type="arabicPeriod"/>
            </a:pPr>
            <a:r>
              <a:rPr lang="en-US" altLang="en-US">
                <a:latin typeface="Arial" panose="020B0604020202020204" pitchFamily="34" charset="0"/>
              </a:rPr>
              <a:t>Breaks – of more than 20 minutes will prevent the student from going back to a previous item. If students take breaks they may need more time to complete the test. If a student starts an assessment, takes a break and returns to the assessment, what the student has completed will be saved, however some of the information from the other tools may be lost. They also will not be able to go back to previous test questions.</a:t>
            </a:r>
          </a:p>
          <a:p>
            <a:pPr>
              <a:buFontTx/>
              <a:buAutoNum type="arabicPeriod"/>
            </a:pPr>
            <a:r>
              <a:rPr lang="en-US" altLang="en-US">
                <a:latin typeface="Arial" panose="020B0604020202020204" pitchFamily="34" charset="0"/>
              </a:rPr>
              <a:t>Calculator – is embedded on-screen for those items requiring a calculator (Calculators will not be available for grades 3-5) as this would violate the constructs of the test) – Jan Martin has sent out a document that show what the different embedded calculators will look like.</a:t>
            </a:r>
          </a:p>
          <a:p>
            <a:pPr>
              <a:buFontTx/>
              <a:buAutoNum type="arabicPeriod"/>
            </a:pPr>
            <a:r>
              <a:rPr lang="en-US" altLang="en-US">
                <a:latin typeface="Arial" panose="020B0604020202020204" pitchFamily="34" charset="0"/>
              </a:rPr>
              <a:t>Digital Notepad – for students to takes notes – notes taken are available until the end of the segment. Notes will disappear after 20 minute break.</a:t>
            </a:r>
          </a:p>
          <a:p>
            <a:pPr>
              <a:buFontTx/>
              <a:buAutoNum type="arabicPeriod"/>
            </a:pPr>
            <a:r>
              <a:rPr lang="en-US" altLang="en-US">
                <a:latin typeface="Arial" panose="020B0604020202020204" pitchFamily="34" charset="0"/>
              </a:rPr>
              <a:t>English Dictionary – digitally available for the second portion of the performance tasks which consists of a full write</a:t>
            </a:r>
          </a:p>
          <a:p>
            <a:pPr>
              <a:buFontTx/>
              <a:buAutoNum type="arabicPeriod"/>
            </a:pPr>
            <a:r>
              <a:rPr lang="en-US" altLang="en-US">
                <a:latin typeface="Arial" panose="020B0604020202020204" pitchFamily="34" charset="0"/>
              </a:rPr>
              <a:t>English Glossary – grade and content appropriate for some of the questions which do not violate the constructs of the item. This is an embedded glossary that will pop-up similar to what appears in Microsoft Word or other word processing programs.</a:t>
            </a:r>
          </a:p>
          <a:p>
            <a:pPr>
              <a:buFontTx/>
              <a:buAutoNum type="arabicPeriod"/>
            </a:pPr>
            <a:r>
              <a:rPr lang="en-US" altLang="en-US">
                <a:latin typeface="Arial" panose="020B0604020202020204" pitchFamily="34" charset="0"/>
              </a:rPr>
              <a:t>Expandable passages – passages is expanded to take up a larger portion of the screen (different that zoom)</a:t>
            </a:r>
          </a:p>
          <a:p>
            <a:pPr>
              <a:buFontTx/>
              <a:buAutoNum type="arabicPeriod"/>
            </a:pPr>
            <a:r>
              <a:rPr lang="en-US" altLang="en-US">
                <a:latin typeface="Arial" panose="020B0604020202020204" pitchFamily="34" charset="0"/>
              </a:rPr>
              <a:t>Global notes – Notes that students type in the global notes will move from segment to segment in the performance task portion of the assessment</a:t>
            </a:r>
          </a:p>
          <a:p>
            <a:pPr>
              <a:buFontTx/>
              <a:buAutoNum type="arabicPeriod"/>
            </a:pPr>
            <a:r>
              <a:rPr lang="en-US" altLang="en-US">
                <a:latin typeface="Arial" panose="020B0604020202020204" pitchFamily="34" charset="0"/>
              </a:rPr>
              <a:t>Highlighter – students are able to highlight parts of passages. The highlights will disappear when the students move to a new segment.</a:t>
            </a:r>
          </a:p>
          <a:p>
            <a:pPr>
              <a:buFontTx/>
              <a:buAutoNum type="arabicPeriod"/>
            </a:pPr>
            <a:r>
              <a:rPr lang="en-US" altLang="en-US">
                <a:latin typeface="Arial" panose="020B0604020202020204" pitchFamily="34" charset="0"/>
              </a:rPr>
              <a:t>Keyboard Navigation – just that – students can use the keyboard to move through the assessment using the appropriate keys such as the tab, etc.. (if they know which keys do what and are comfortable and have used these keys before)</a:t>
            </a:r>
          </a:p>
          <a:p>
            <a:pPr>
              <a:buFontTx/>
              <a:buAutoNum type="arabicPeriod"/>
            </a:pPr>
            <a:r>
              <a:rPr lang="en-US" altLang="en-US">
                <a:latin typeface="Arial" panose="020B0604020202020204" pitchFamily="34" charset="0"/>
              </a:rPr>
              <a:t>Mark for Review – allows the student to move to the next questions and come back to the marked questions. These will disappear when moving to a new segment –  the computer also provide a message indicating the student is moving to a new segment and do they want to check their marked item before moving on. These will only be available in the current session and will disappear once the student leaves or takes a break – the student will not be able to go back and check their answer.</a:t>
            </a:r>
          </a:p>
          <a:p>
            <a:pPr>
              <a:buFontTx/>
              <a:buAutoNum type="arabicPeriod"/>
            </a:pPr>
            <a:r>
              <a:rPr lang="en-US" altLang="en-US">
                <a:latin typeface="Arial" panose="020B0604020202020204" pitchFamily="34" charset="0"/>
              </a:rPr>
              <a:t>Math tools – such as the embedded ruler or protractor for measuring when required. These will only appear when they are needed.</a:t>
            </a:r>
          </a:p>
          <a:p>
            <a:pPr>
              <a:buFontTx/>
              <a:buAutoNum type="arabicPeriod"/>
            </a:pPr>
            <a:r>
              <a:rPr lang="en-US" altLang="en-US">
                <a:latin typeface="Arial" panose="020B0604020202020204" pitchFamily="34" charset="0"/>
              </a:rPr>
              <a:t>Spell check (for ELA items) – this is an icon on the embedded tool bar that students can use to check their spelling for those items in which spelling is not being assessed. This tool does not provide the correct spelling of a word, but just indicates that a word is misspelled.</a:t>
            </a:r>
          </a:p>
          <a:p>
            <a:pPr>
              <a:buFontTx/>
              <a:buAutoNum type="arabicPeriod"/>
            </a:pPr>
            <a:r>
              <a:rPr lang="en-US" altLang="en-US">
                <a:latin typeface="Arial" panose="020B0604020202020204" pitchFamily="34" charset="0"/>
              </a:rPr>
              <a:t>Strikethrough – allows the student to cross out answer options they know are not appropriate for that question. Similar to using a pencil to cross out inappropriate answers</a:t>
            </a:r>
          </a:p>
          <a:p>
            <a:pPr>
              <a:buFontTx/>
              <a:buAutoNum type="arabicPeriod"/>
            </a:pPr>
            <a:r>
              <a:rPr lang="en-US" altLang="en-US">
                <a:latin typeface="Arial" panose="020B0604020202020204" pitchFamily="34" charset="0"/>
              </a:rPr>
              <a:t>Writing Tools – a tool bar with the writing tool icons such as bold, italics, etc…</a:t>
            </a:r>
          </a:p>
          <a:p>
            <a:pPr>
              <a:buFontTx/>
              <a:buAutoNum type="arabicPeriod"/>
            </a:pPr>
            <a:r>
              <a:rPr lang="en-US" altLang="en-US">
                <a:latin typeface="Arial" panose="020B0604020202020204" pitchFamily="34" charset="0"/>
              </a:rPr>
              <a:t>Zoom – makes the words and graphics in the window bigger. The student will have to use the scroll bars to be able to see all the information. This tool will zoom between 1.5 to 3 times larger. If the students do this, they have to do it for every questions. The default size is 14 point.  This tool can be set prior to the student taking the assessment or can be used during the assessment in the TIDE (test distribution information engine). If the zoom is used, students may need more time to complete the test.</a:t>
            </a:r>
          </a:p>
          <a:p>
            <a:endParaRPr lang="en-US" altLang="en-US">
              <a:latin typeface="Arial" panose="020B0604020202020204" pitchFamily="34" charset="0"/>
            </a:endParaRPr>
          </a:p>
          <a:p>
            <a:r>
              <a:rPr lang="en-US" altLang="en-US">
                <a:latin typeface="Arial" panose="020B0604020202020204" pitchFamily="34" charset="0"/>
              </a:rPr>
              <a:t>Non-embedded tools – those provided outside the digital (computer) setting</a:t>
            </a:r>
          </a:p>
          <a:p>
            <a:pPr>
              <a:buFontTx/>
              <a:buAutoNum type="arabicPeriod"/>
            </a:pPr>
            <a:r>
              <a:rPr lang="en-US" altLang="en-US">
                <a:latin typeface="Arial" panose="020B0604020202020204" pitchFamily="34" charset="0"/>
              </a:rPr>
              <a:t>Breaks – given at predetermined interval or after completing a section. Using this tool may result in the student needing more time to take the assessment</a:t>
            </a:r>
          </a:p>
          <a:p>
            <a:pPr>
              <a:buFontTx/>
              <a:buAutoNum type="arabicPeriod"/>
            </a:pPr>
            <a:r>
              <a:rPr lang="en-US" altLang="en-US">
                <a:latin typeface="Arial" panose="020B0604020202020204" pitchFamily="34" charset="0"/>
              </a:rPr>
              <a:t>English Dictionary – for the ELA performance task full writes which is the second portion of the test. This tool doesn’t change the construct of the item and may result in students needing extra time.</a:t>
            </a:r>
          </a:p>
          <a:p>
            <a:pPr>
              <a:buFontTx/>
              <a:buAutoNum type="arabicPeriod"/>
            </a:pPr>
            <a:r>
              <a:rPr lang="en-US" altLang="en-US">
                <a:latin typeface="Arial" panose="020B0604020202020204" pitchFamily="34" charset="0"/>
              </a:rPr>
              <a:t>Scratch paper – for note taking, computations. All scratch paper must be collected and destroyed after each testing session. Only plain or lined paper. Graph paper can be used starting at 6</a:t>
            </a:r>
            <a:r>
              <a:rPr lang="en-US" altLang="en-US" baseline="30000">
                <a:latin typeface="Arial" panose="020B0604020202020204" pitchFamily="34" charset="0"/>
              </a:rPr>
              <a:t>th</a:t>
            </a:r>
            <a:r>
              <a:rPr lang="en-US" altLang="en-US">
                <a:latin typeface="Arial" panose="020B0604020202020204" pitchFamily="34" charset="0"/>
              </a:rPr>
              <a:t> grade.</a:t>
            </a:r>
          </a:p>
          <a:p>
            <a:pPr>
              <a:buFontTx/>
              <a:buAutoNum type="arabicPeriod"/>
            </a:pPr>
            <a:r>
              <a:rPr lang="en-US" altLang="en-US">
                <a:latin typeface="Arial" panose="020B0604020202020204" pitchFamily="34" charset="0"/>
              </a:rPr>
              <a:t>Thesaurus – for ELA performance task full writes – a thesaurus which contain synonyms. Students may need extra time when using this tool.</a:t>
            </a:r>
          </a:p>
          <a:p>
            <a:pPr>
              <a:buFontTx/>
              <a:buAutoNum type="arabicPeriod"/>
            </a:pPr>
            <a:endParaRPr lang="en-US" altLang="en-US">
              <a:latin typeface="Arial" panose="020B0604020202020204" pitchFamily="34" charset="0"/>
            </a:endParaRPr>
          </a:p>
        </p:txBody>
      </p:sp>
      <p:sp>
        <p:nvSpPr>
          <p:cNvPr id="108548" name="Slide Number Placeholder 3">
            <a:extLst>
              <a:ext uri="{FF2B5EF4-FFF2-40B4-BE49-F238E27FC236}">
                <a16:creationId xmlns:a16="http://schemas.microsoft.com/office/drawing/2014/main" id="{9D4CBBA9-DA2A-44ED-8ED8-57A72A5852F2}"/>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5650" indent="-290513" eaLnBrk="0" hangingPunct="0">
              <a:spcBef>
                <a:spcPct val="30000"/>
              </a:spcBef>
              <a:defRPr sz="1200">
                <a:solidFill>
                  <a:schemeClr val="tx1"/>
                </a:solidFill>
                <a:latin typeface="Arial" panose="020B0604020202020204" pitchFamily="34" charset="0"/>
              </a:defRPr>
            </a:lvl2pPr>
            <a:lvl3pPr marL="1163638" indent="-231775" eaLnBrk="0" hangingPunct="0">
              <a:spcBef>
                <a:spcPct val="30000"/>
              </a:spcBef>
              <a:defRPr sz="1200">
                <a:solidFill>
                  <a:schemeClr val="tx1"/>
                </a:solidFill>
                <a:latin typeface="Arial" panose="020B0604020202020204" pitchFamily="34" charset="0"/>
              </a:defRPr>
            </a:lvl3pPr>
            <a:lvl4pPr marL="1630363" indent="-231775" eaLnBrk="0" hangingPunct="0">
              <a:spcBef>
                <a:spcPct val="30000"/>
              </a:spcBef>
              <a:defRPr sz="1200">
                <a:solidFill>
                  <a:schemeClr val="tx1"/>
                </a:solidFill>
                <a:latin typeface="Arial" panose="020B0604020202020204" pitchFamily="34" charset="0"/>
              </a:defRPr>
            </a:lvl4pPr>
            <a:lvl5pPr marL="2095500" indent="-231775" eaLnBrk="0" hangingPunct="0">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BBE899-54B9-4129-96F0-AE690F991A5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77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09EE142D-71D0-4D44-8F93-BE6A79A367BC}"/>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8D2E9FCA-246B-4B63-973E-21B0A3D1F56A}"/>
              </a:ext>
            </a:extLst>
          </p:cNvPr>
          <p:cNvSpPr>
            <a:spLocks noGrp="1"/>
          </p:cNvSpPr>
          <p:nvPr>
            <p:ph type="body" idx="1"/>
          </p:nvPr>
        </p:nvSpPr>
        <p:spPr>
          <a:noFill/>
        </p:spPr>
        <p:txBody>
          <a:bodyPr/>
          <a:lstStyle/>
          <a:p>
            <a:r>
              <a:rPr lang="en-US" altLang="en-US">
                <a:latin typeface="Arial" panose="020B0604020202020204" pitchFamily="34" charset="0"/>
              </a:rPr>
              <a:t>Let’s dig into those tools – they can be found starting on page 6 of your document.</a:t>
            </a:r>
          </a:p>
          <a:p>
            <a:endParaRPr lang="en-US" altLang="en-US">
              <a:latin typeface="Arial" panose="020B0604020202020204" pitchFamily="34" charset="0"/>
            </a:endParaRPr>
          </a:p>
          <a:p>
            <a:pPr>
              <a:buFontTx/>
              <a:buAutoNum type="arabicPeriod"/>
            </a:pPr>
            <a:r>
              <a:rPr lang="en-US" altLang="en-US">
                <a:latin typeface="Arial" panose="020B0604020202020204" pitchFamily="34" charset="0"/>
              </a:rPr>
              <a:t>Breaks – of more than 20 minutes will prevent the student from going back to a previous item. If students take breaks they may need more time to complete the test. If a student starts an assessment, takes a break and returns to the assessment, what the student has completed will be saved, however some of the information from the other tools may be lost. They also will not be able to go back to previous test questions.</a:t>
            </a:r>
          </a:p>
          <a:p>
            <a:pPr>
              <a:buFontTx/>
              <a:buAutoNum type="arabicPeriod"/>
            </a:pPr>
            <a:r>
              <a:rPr lang="en-US" altLang="en-US">
                <a:latin typeface="Arial" panose="020B0604020202020204" pitchFamily="34" charset="0"/>
              </a:rPr>
              <a:t>Calculator – is embedded on-screen for those items requiring a calculator (Calculators will not be available for grades 3-5) as this would violate the constructs of the test) – Jan Martin has sent out a document that show what the different embedded calculators will look like.</a:t>
            </a:r>
          </a:p>
          <a:p>
            <a:pPr>
              <a:buFontTx/>
              <a:buAutoNum type="arabicPeriod"/>
            </a:pPr>
            <a:r>
              <a:rPr lang="en-US" altLang="en-US">
                <a:latin typeface="Arial" panose="020B0604020202020204" pitchFamily="34" charset="0"/>
              </a:rPr>
              <a:t>Digital Notepad – for students to takes notes – notes taken are available until the end of the segment. Notes will disappear after 20 minute break.</a:t>
            </a:r>
          </a:p>
          <a:p>
            <a:pPr>
              <a:buFontTx/>
              <a:buAutoNum type="arabicPeriod"/>
            </a:pPr>
            <a:r>
              <a:rPr lang="en-US" altLang="en-US">
                <a:latin typeface="Arial" panose="020B0604020202020204" pitchFamily="34" charset="0"/>
              </a:rPr>
              <a:t>English Dictionary – digitally available for the second portion of the performance tasks which consists of a full write</a:t>
            </a:r>
          </a:p>
          <a:p>
            <a:pPr>
              <a:buFontTx/>
              <a:buAutoNum type="arabicPeriod"/>
            </a:pPr>
            <a:r>
              <a:rPr lang="en-US" altLang="en-US">
                <a:latin typeface="Arial" panose="020B0604020202020204" pitchFamily="34" charset="0"/>
              </a:rPr>
              <a:t>English Glossary – grade and content appropriate for some of the questions which do not violate the constructs of the item. This is an embedded glossary that will pop-up similar to what appears in Microsoft Word or other word processing programs.</a:t>
            </a:r>
          </a:p>
          <a:p>
            <a:pPr>
              <a:buFontTx/>
              <a:buAutoNum type="arabicPeriod"/>
            </a:pPr>
            <a:r>
              <a:rPr lang="en-US" altLang="en-US">
                <a:latin typeface="Arial" panose="020B0604020202020204" pitchFamily="34" charset="0"/>
              </a:rPr>
              <a:t>Expandable passages – passages is expanded to take up a larger portion of the screen (different that zoom)</a:t>
            </a:r>
          </a:p>
          <a:p>
            <a:pPr>
              <a:buFontTx/>
              <a:buAutoNum type="arabicPeriod"/>
            </a:pPr>
            <a:r>
              <a:rPr lang="en-US" altLang="en-US">
                <a:latin typeface="Arial" panose="020B0604020202020204" pitchFamily="34" charset="0"/>
              </a:rPr>
              <a:t>Global notes – Notes that students type in the global notes will move from segment to segment in the performance task portion of the assessment</a:t>
            </a:r>
          </a:p>
          <a:p>
            <a:pPr>
              <a:buFontTx/>
              <a:buAutoNum type="arabicPeriod"/>
            </a:pPr>
            <a:r>
              <a:rPr lang="en-US" altLang="en-US">
                <a:latin typeface="Arial" panose="020B0604020202020204" pitchFamily="34" charset="0"/>
              </a:rPr>
              <a:t>Highlighter – students are able to highlight parts of passages. The highlights will disappear when the students move to a new segment.</a:t>
            </a:r>
          </a:p>
          <a:p>
            <a:pPr>
              <a:buFontTx/>
              <a:buAutoNum type="arabicPeriod"/>
            </a:pPr>
            <a:r>
              <a:rPr lang="en-US" altLang="en-US">
                <a:latin typeface="Arial" panose="020B0604020202020204" pitchFamily="34" charset="0"/>
              </a:rPr>
              <a:t>Keyboard Navigation – just that – students can use the keyboard to move through the assessment using the appropriate keys such as the tab, etc.. (if they know which keys do what and are comfortable and have used these keys before)</a:t>
            </a:r>
          </a:p>
          <a:p>
            <a:pPr>
              <a:buFontTx/>
              <a:buAutoNum type="arabicPeriod"/>
            </a:pPr>
            <a:r>
              <a:rPr lang="en-US" altLang="en-US">
                <a:latin typeface="Arial" panose="020B0604020202020204" pitchFamily="34" charset="0"/>
              </a:rPr>
              <a:t>Mark for Review – allows the student to move to the next questions and come back to the marked questions. These will disappear when moving to a new segment –  the computer also provide a message indicating the student is moving to a new segment and do they want to check their marked item before moving on. These will only be available in the current session and will disappear once the student leaves or takes a break – the student will not be able to go back and check their answer.</a:t>
            </a:r>
          </a:p>
          <a:p>
            <a:pPr>
              <a:buFontTx/>
              <a:buAutoNum type="arabicPeriod"/>
            </a:pPr>
            <a:r>
              <a:rPr lang="en-US" altLang="en-US">
                <a:latin typeface="Arial" panose="020B0604020202020204" pitchFamily="34" charset="0"/>
              </a:rPr>
              <a:t>Math tools – such as the embedded ruler or protractor for measuring when required. These will only appear when they are needed.</a:t>
            </a:r>
          </a:p>
          <a:p>
            <a:pPr>
              <a:buFontTx/>
              <a:buAutoNum type="arabicPeriod"/>
            </a:pPr>
            <a:r>
              <a:rPr lang="en-US" altLang="en-US">
                <a:latin typeface="Arial" panose="020B0604020202020204" pitchFamily="34" charset="0"/>
              </a:rPr>
              <a:t>Spell check (for ELA items) – this is an icon on the embedded tool bar that students can use to check their spelling for those items in which spelling is not being assessed. This tool does not provide the correct spelling of a word, but just indicates that a word is misspelled.</a:t>
            </a:r>
          </a:p>
          <a:p>
            <a:pPr>
              <a:buFontTx/>
              <a:buAutoNum type="arabicPeriod"/>
            </a:pPr>
            <a:r>
              <a:rPr lang="en-US" altLang="en-US">
                <a:latin typeface="Arial" panose="020B0604020202020204" pitchFamily="34" charset="0"/>
              </a:rPr>
              <a:t>Strikethrough – allows the student to cross out answer options they know are not appropriate for that question. Similar to using a pencil to cross out inappropriate answers</a:t>
            </a:r>
          </a:p>
          <a:p>
            <a:pPr>
              <a:buFontTx/>
              <a:buAutoNum type="arabicPeriod"/>
            </a:pPr>
            <a:r>
              <a:rPr lang="en-US" altLang="en-US">
                <a:latin typeface="Arial" panose="020B0604020202020204" pitchFamily="34" charset="0"/>
              </a:rPr>
              <a:t>Writing Tools – a tool bar with the writing tool icons such as bold, italics, etc…</a:t>
            </a:r>
          </a:p>
          <a:p>
            <a:pPr>
              <a:buFontTx/>
              <a:buAutoNum type="arabicPeriod"/>
            </a:pPr>
            <a:r>
              <a:rPr lang="en-US" altLang="en-US">
                <a:latin typeface="Arial" panose="020B0604020202020204" pitchFamily="34" charset="0"/>
              </a:rPr>
              <a:t>Zoom – makes the words and graphics in the window bigger. The student will have to use the scroll bars to be able to see all the information. This tool will zoom between 1.5 to 3 times larger. If the students do this, they have to do it for every questions. The default size is 14 point.  This tool can be set prior to the student taking the assessment or can be used during the assessment in the TIDE (test distribution information engine). If the zoom is used, students may need more time to complete the test.</a:t>
            </a:r>
          </a:p>
          <a:p>
            <a:endParaRPr lang="en-US" altLang="en-US">
              <a:latin typeface="Arial" panose="020B0604020202020204" pitchFamily="34" charset="0"/>
            </a:endParaRPr>
          </a:p>
          <a:p>
            <a:r>
              <a:rPr lang="en-US" altLang="en-US">
                <a:latin typeface="Arial" panose="020B0604020202020204" pitchFamily="34" charset="0"/>
              </a:rPr>
              <a:t>Non-embedded tools – those provided outside the digital (computer) setting</a:t>
            </a:r>
          </a:p>
          <a:p>
            <a:pPr>
              <a:buFontTx/>
              <a:buAutoNum type="arabicPeriod"/>
            </a:pPr>
            <a:r>
              <a:rPr lang="en-US" altLang="en-US">
                <a:latin typeface="Arial" panose="020B0604020202020204" pitchFamily="34" charset="0"/>
              </a:rPr>
              <a:t>Breaks – given at predetermined interval or after completing a section. Using this tool may result in the student needing more time to take the assessment</a:t>
            </a:r>
          </a:p>
          <a:p>
            <a:pPr>
              <a:buFontTx/>
              <a:buAutoNum type="arabicPeriod"/>
            </a:pPr>
            <a:r>
              <a:rPr lang="en-US" altLang="en-US">
                <a:latin typeface="Arial" panose="020B0604020202020204" pitchFamily="34" charset="0"/>
              </a:rPr>
              <a:t>English Dictionary – for the ELA performance task full writes which is the second portion of the test. This tool doesn’t change the construct of the item and may result in students needing extra time.</a:t>
            </a:r>
          </a:p>
          <a:p>
            <a:pPr>
              <a:buFontTx/>
              <a:buAutoNum type="arabicPeriod"/>
            </a:pPr>
            <a:r>
              <a:rPr lang="en-US" altLang="en-US">
                <a:latin typeface="Arial" panose="020B0604020202020204" pitchFamily="34" charset="0"/>
              </a:rPr>
              <a:t>Scratch paper – for note taking, computations. All scratch paper must be collected and destroyed after each testing session. Only plain or lined paper. Graph paper can be used starting at 6</a:t>
            </a:r>
            <a:r>
              <a:rPr lang="en-US" altLang="en-US" baseline="30000">
                <a:latin typeface="Arial" panose="020B0604020202020204" pitchFamily="34" charset="0"/>
              </a:rPr>
              <a:t>th</a:t>
            </a:r>
            <a:r>
              <a:rPr lang="en-US" altLang="en-US">
                <a:latin typeface="Arial" panose="020B0604020202020204" pitchFamily="34" charset="0"/>
              </a:rPr>
              <a:t> grade.</a:t>
            </a:r>
          </a:p>
          <a:p>
            <a:pPr>
              <a:buFontTx/>
              <a:buAutoNum type="arabicPeriod"/>
            </a:pPr>
            <a:r>
              <a:rPr lang="en-US" altLang="en-US">
                <a:latin typeface="Arial" panose="020B0604020202020204" pitchFamily="34" charset="0"/>
              </a:rPr>
              <a:t>Thesaurus – for ELA performance task full writes – a thesaurus which contain synonyms. Students may need extra time when using this tool.</a:t>
            </a:r>
          </a:p>
          <a:p>
            <a:pPr>
              <a:buFontTx/>
              <a:buAutoNum type="arabicPeriod"/>
            </a:pPr>
            <a:endParaRPr lang="en-US" altLang="en-US">
              <a:latin typeface="Arial" panose="020B0604020202020204" pitchFamily="34" charset="0"/>
            </a:endParaRPr>
          </a:p>
        </p:txBody>
      </p:sp>
      <p:sp>
        <p:nvSpPr>
          <p:cNvPr id="109572" name="Slide Number Placeholder 3">
            <a:extLst>
              <a:ext uri="{FF2B5EF4-FFF2-40B4-BE49-F238E27FC236}">
                <a16:creationId xmlns:a16="http://schemas.microsoft.com/office/drawing/2014/main" id="{818ABC3F-6BEB-4D44-A1AD-C9F57010C24B}"/>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5650" indent="-290513" eaLnBrk="0" hangingPunct="0">
              <a:spcBef>
                <a:spcPct val="30000"/>
              </a:spcBef>
              <a:defRPr sz="1200">
                <a:solidFill>
                  <a:schemeClr val="tx1"/>
                </a:solidFill>
                <a:latin typeface="Arial" panose="020B0604020202020204" pitchFamily="34" charset="0"/>
              </a:defRPr>
            </a:lvl2pPr>
            <a:lvl3pPr marL="1163638" indent="-231775" eaLnBrk="0" hangingPunct="0">
              <a:spcBef>
                <a:spcPct val="30000"/>
              </a:spcBef>
              <a:defRPr sz="1200">
                <a:solidFill>
                  <a:schemeClr val="tx1"/>
                </a:solidFill>
                <a:latin typeface="Arial" panose="020B0604020202020204" pitchFamily="34" charset="0"/>
              </a:defRPr>
            </a:lvl3pPr>
            <a:lvl4pPr marL="1630363" indent="-231775" eaLnBrk="0" hangingPunct="0">
              <a:spcBef>
                <a:spcPct val="30000"/>
              </a:spcBef>
              <a:defRPr sz="1200">
                <a:solidFill>
                  <a:schemeClr val="tx1"/>
                </a:solidFill>
                <a:latin typeface="Arial" panose="020B0604020202020204" pitchFamily="34" charset="0"/>
              </a:defRPr>
            </a:lvl4pPr>
            <a:lvl5pPr marL="2095500" indent="-231775" eaLnBrk="0" hangingPunct="0">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D48EF4-A558-4C6B-9835-02AD8BF13DC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093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6045A9F-ADFD-4230-A434-262D42A4ABD1}"/>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1F0ED4F6-EBF8-4EC9-B9EC-F5E88D285C32}"/>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A2FDFFE3-1F23-4C1B-AEC1-AE70E5AB4841}"/>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5650" indent="-290513" eaLnBrk="0" hangingPunct="0">
              <a:spcBef>
                <a:spcPct val="30000"/>
              </a:spcBef>
              <a:defRPr sz="1200">
                <a:solidFill>
                  <a:schemeClr val="tx1"/>
                </a:solidFill>
                <a:latin typeface="Arial" panose="020B0604020202020204" pitchFamily="34" charset="0"/>
              </a:defRPr>
            </a:lvl2pPr>
            <a:lvl3pPr marL="1163638" indent="-231775" eaLnBrk="0" hangingPunct="0">
              <a:spcBef>
                <a:spcPct val="30000"/>
              </a:spcBef>
              <a:defRPr sz="1200">
                <a:solidFill>
                  <a:schemeClr val="tx1"/>
                </a:solidFill>
                <a:latin typeface="Arial" panose="020B0604020202020204" pitchFamily="34" charset="0"/>
              </a:defRPr>
            </a:lvl3pPr>
            <a:lvl4pPr marL="1630363" indent="-231775" eaLnBrk="0" hangingPunct="0">
              <a:spcBef>
                <a:spcPct val="30000"/>
              </a:spcBef>
              <a:defRPr sz="1200">
                <a:solidFill>
                  <a:schemeClr val="tx1"/>
                </a:solidFill>
                <a:latin typeface="Arial" panose="020B0604020202020204" pitchFamily="34" charset="0"/>
              </a:defRPr>
            </a:lvl4pPr>
            <a:lvl5pPr marL="2095500" indent="-231775" eaLnBrk="0" hangingPunct="0">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02297-ACA8-4CAD-BB2F-34A365F5AC0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570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6EC4EA99-5B7B-4DBF-9E92-3044355934BB}"/>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B6A52FC0-4F2D-49F3-A0EF-7BBBB34DB6FD}"/>
              </a:ext>
            </a:extLst>
          </p:cNvPr>
          <p:cNvSpPr>
            <a:spLocks noGrp="1"/>
          </p:cNvSpPr>
          <p:nvPr>
            <p:ph type="body" idx="1"/>
          </p:nvPr>
        </p:nvSpPr>
        <p:spPr>
          <a:noFill/>
        </p:spPr>
        <p:txBody>
          <a:bodyPr/>
          <a:lstStyle/>
          <a:p>
            <a:pPr marL="231775" indent="-231775">
              <a:buFontTx/>
              <a:buAutoNum type="arabicPeriod"/>
            </a:pPr>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BF4F7C4C-00A9-4406-A586-2DD749AB4B6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5650" indent="-290513" eaLnBrk="0" hangingPunct="0">
              <a:spcBef>
                <a:spcPct val="30000"/>
              </a:spcBef>
              <a:defRPr sz="1200">
                <a:solidFill>
                  <a:schemeClr val="tx1"/>
                </a:solidFill>
                <a:latin typeface="Arial" panose="020B0604020202020204" pitchFamily="34" charset="0"/>
              </a:defRPr>
            </a:lvl2pPr>
            <a:lvl3pPr marL="1163638" indent="-231775" eaLnBrk="0" hangingPunct="0">
              <a:spcBef>
                <a:spcPct val="30000"/>
              </a:spcBef>
              <a:defRPr sz="1200">
                <a:solidFill>
                  <a:schemeClr val="tx1"/>
                </a:solidFill>
                <a:latin typeface="Arial" panose="020B0604020202020204" pitchFamily="34" charset="0"/>
              </a:defRPr>
            </a:lvl3pPr>
            <a:lvl4pPr marL="1630363" indent="-231775" eaLnBrk="0" hangingPunct="0">
              <a:spcBef>
                <a:spcPct val="30000"/>
              </a:spcBef>
              <a:defRPr sz="1200">
                <a:solidFill>
                  <a:schemeClr val="tx1"/>
                </a:solidFill>
                <a:latin typeface="Arial" panose="020B0604020202020204" pitchFamily="34" charset="0"/>
              </a:defRPr>
            </a:lvl4pPr>
            <a:lvl5pPr marL="2095500" indent="-231775" eaLnBrk="0" hangingPunct="0">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8BB046-0A02-4738-A487-4B20A75947E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976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BBD2A155-6F5F-4E3C-9C88-3FB0D08C24CE}"/>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E3F9A3B6-7BB0-4305-A965-3CFE2D32996A}"/>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F523A836-7D20-47CA-9812-4409F70DBB67}"/>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5650" indent="-290513" eaLnBrk="0" hangingPunct="0">
              <a:spcBef>
                <a:spcPct val="30000"/>
              </a:spcBef>
              <a:defRPr sz="1200">
                <a:solidFill>
                  <a:schemeClr val="tx1"/>
                </a:solidFill>
                <a:latin typeface="Arial" panose="020B0604020202020204" pitchFamily="34" charset="0"/>
              </a:defRPr>
            </a:lvl2pPr>
            <a:lvl3pPr marL="1163638" indent="-231775" eaLnBrk="0" hangingPunct="0">
              <a:spcBef>
                <a:spcPct val="30000"/>
              </a:spcBef>
              <a:defRPr sz="1200">
                <a:solidFill>
                  <a:schemeClr val="tx1"/>
                </a:solidFill>
                <a:latin typeface="Arial" panose="020B0604020202020204" pitchFamily="34" charset="0"/>
              </a:defRPr>
            </a:lvl3pPr>
            <a:lvl4pPr marL="1630363" indent="-231775" eaLnBrk="0" hangingPunct="0">
              <a:spcBef>
                <a:spcPct val="30000"/>
              </a:spcBef>
              <a:defRPr sz="1200">
                <a:solidFill>
                  <a:schemeClr val="tx1"/>
                </a:solidFill>
                <a:latin typeface="Arial" panose="020B0604020202020204" pitchFamily="34" charset="0"/>
              </a:defRPr>
            </a:lvl4pPr>
            <a:lvl5pPr marL="2095500" indent="-231775" eaLnBrk="0" hangingPunct="0">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2A3130-D2A4-4425-9277-F43F1882A1A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409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10AE591-2E1A-463B-B330-8B6D4907ECC3}"/>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B2A4E122-3137-4185-B314-8206D70771AB}"/>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7D06D8BE-C997-4959-9F4B-A4B1FEA7F5B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F840AD-59F0-4F2C-BFCE-6F25738DEA5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20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D030771-85C5-42BD-9246-0EA170DFE9F4}" type="datetimeFigureOut">
              <a:rPr lang="en-US"/>
              <a:pPr>
                <a:defRPr/>
              </a:pPr>
              <a:t>08/29/2018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168A0-524E-4061-B4FE-2667D58F9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CD102C-5CAF-47DF-9E66-52B4215154D0}" type="datetimeFigureOut">
              <a:rPr lang="en-US"/>
              <a:pPr>
                <a:defRPr/>
              </a:pPr>
              <a:t>08/29/2018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9002D-79C9-45F7-8AD1-CD79CCBD87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5C943B-256D-454A-BE67-D3D89BD583C7}" type="datetimeFigureOut">
              <a:rPr lang="en-US"/>
              <a:pPr>
                <a:defRPr/>
              </a:pPr>
              <a:t>08/29/2018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7E46EE-8D5D-4215-891B-BE72A766C2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9ECCD73-11B9-4690-9C49-FE8A499178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6" name="Date Placeholder 3">
            <a:extLst>
              <a:ext uri="{FF2B5EF4-FFF2-40B4-BE49-F238E27FC236}">
                <a16:creationId xmlns:a16="http://schemas.microsoft.com/office/drawing/2014/main" id="{CFB42103-6FC9-4B2F-B55D-411B2DAD6D0C}"/>
              </a:ext>
            </a:extLst>
          </p:cNvPr>
          <p:cNvSpPr>
            <a:spLocks noGrp="1"/>
          </p:cNvSpPr>
          <p:nvPr>
            <p:ph type="dt" sz="half" idx="14"/>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D38FCC49-225A-461C-82F6-08B9652C6657}" type="datetimeFigureOut">
              <a:rPr lang="en-US"/>
              <a:pPr>
                <a:defRPr/>
              </a:pPr>
              <a:t>08/29/2018</a:t>
            </a:fld>
            <a:endParaRPr lang="en-US"/>
          </a:p>
        </p:txBody>
      </p:sp>
      <p:sp>
        <p:nvSpPr>
          <p:cNvPr id="7" name="Footer Placeholder 4">
            <a:extLst>
              <a:ext uri="{FF2B5EF4-FFF2-40B4-BE49-F238E27FC236}">
                <a16:creationId xmlns:a16="http://schemas.microsoft.com/office/drawing/2014/main" id="{7C39B245-2C81-4607-9821-E9935100DE52}"/>
              </a:ext>
            </a:extLst>
          </p:cNvPr>
          <p:cNvSpPr>
            <a:spLocks noGrp="1"/>
          </p:cNvSpPr>
          <p:nvPr>
            <p:ph type="ftr" sz="quarter" idx="15"/>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8" name="Slide Number Placeholder 5">
            <a:extLst>
              <a:ext uri="{FF2B5EF4-FFF2-40B4-BE49-F238E27FC236}">
                <a16:creationId xmlns:a16="http://schemas.microsoft.com/office/drawing/2014/main" id="{FF5A159A-517F-4924-9FCF-1B94BDBDAE70}"/>
              </a:ext>
            </a:extLst>
          </p:cNvPr>
          <p:cNvSpPr>
            <a:spLocks noGrp="1"/>
          </p:cNvSpPr>
          <p:nvPr>
            <p:ph type="sldNum" sz="quarter" idx="16"/>
          </p:nvPr>
        </p:nvSpPr>
        <p:spPr>
          <a:xfrm>
            <a:off x="6692900" y="6410325"/>
            <a:ext cx="2133600" cy="365125"/>
          </a:xfrm>
        </p:spPr>
        <p:txBody>
          <a:bodyPr/>
          <a:lstStyle>
            <a:lvl1pPr defTabSz="914400">
              <a:defRPr/>
            </a:lvl1pPr>
          </a:lstStyle>
          <a:p>
            <a:fld id="{FCCB4A23-8BA9-46B1-87FE-3652A942BA8D}" type="slidenum">
              <a:rPr lang="en-US" altLang="en-US"/>
              <a:pPr/>
              <a:t>‹#›</a:t>
            </a:fld>
            <a:endParaRPr lang="en-US" altLang="en-US"/>
          </a:p>
        </p:txBody>
      </p:sp>
    </p:spTree>
    <p:extLst>
      <p:ext uri="{BB962C8B-B14F-4D97-AF65-F5344CB8AC3E}">
        <p14:creationId xmlns:p14="http://schemas.microsoft.com/office/powerpoint/2010/main" val="201678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358C879F-1651-4CB0-A248-4900A7093401}"/>
              </a:ext>
            </a:extLst>
          </p:cNvPr>
          <p:cNvSpPr>
            <a:spLocks noGrp="1"/>
          </p:cNvSpPr>
          <p:nvPr>
            <p:ph type="sldNum" sz="quarter" idx="10"/>
          </p:nvPr>
        </p:nvSpPr>
        <p:spPr>
          <a:xfrm>
            <a:off x="6673850" y="6407150"/>
            <a:ext cx="2133600" cy="365125"/>
          </a:xfrm>
        </p:spPr>
        <p:txBody>
          <a:bodyPr/>
          <a:lstStyle>
            <a:lvl1pPr defTabSz="914400">
              <a:defRPr sz="900"/>
            </a:lvl1pPr>
          </a:lstStyle>
          <a:p>
            <a:r>
              <a:rPr lang="en-US" altLang="en-US"/>
              <a:t>Page </a:t>
            </a:r>
            <a:fld id="{04BA39A4-B56E-4386-8908-83CD7BF5A65E}" type="slidenum">
              <a:rPr lang="en-US" altLang="en-US"/>
              <a:pPr/>
              <a:t>‹#›</a:t>
            </a:fld>
            <a:endParaRPr lang="en-US" altLang="en-US"/>
          </a:p>
        </p:txBody>
      </p:sp>
    </p:spTree>
    <p:extLst>
      <p:ext uri="{BB962C8B-B14F-4D97-AF65-F5344CB8AC3E}">
        <p14:creationId xmlns:p14="http://schemas.microsoft.com/office/powerpoint/2010/main" val="266908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C54923D-F409-404C-B8E3-F2D8245D69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a:extLst>
              <a:ext uri="{FF2B5EF4-FFF2-40B4-BE49-F238E27FC236}">
                <a16:creationId xmlns:a16="http://schemas.microsoft.com/office/drawing/2014/main" id="{E939F614-0B7A-491E-97D3-9E57E88C0F5F}"/>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146B1A12-ADA1-4C87-9491-AA7E15B33106}" type="datetimeFigureOut">
              <a:rPr lang="en-US"/>
              <a:pPr>
                <a:defRPr/>
              </a:pPr>
              <a:t>08/29/2018</a:t>
            </a:fld>
            <a:endParaRPr lang="en-US"/>
          </a:p>
        </p:txBody>
      </p:sp>
      <p:sp>
        <p:nvSpPr>
          <p:cNvPr id="6" name="Footer Placeholder 4">
            <a:extLst>
              <a:ext uri="{FF2B5EF4-FFF2-40B4-BE49-F238E27FC236}">
                <a16:creationId xmlns:a16="http://schemas.microsoft.com/office/drawing/2014/main" id="{9DB1AAAF-C0D9-44C5-BBBB-C9C9A95A0E0B}"/>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5">
            <a:extLst>
              <a:ext uri="{FF2B5EF4-FFF2-40B4-BE49-F238E27FC236}">
                <a16:creationId xmlns:a16="http://schemas.microsoft.com/office/drawing/2014/main" id="{EEE1E5FB-8396-4D1D-96F4-B4212556B46D}"/>
              </a:ext>
            </a:extLst>
          </p:cNvPr>
          <p:cNvSpPr>
            <a:spLocks noGrp="1"/>
          </p:cNvSpPr>
          <p:nvPr>
            <p:ph type="sldNum" sz="quarter" idx="12"/>
          </p:nvPr>
        </p:nvSpPr>
        <p:spPr/>
        <p:txBody>
          <a:bodyPr/>
          <a:lstStyle>
            <a:lvl1pPr defTabSz="914400">
              <a:defRPr/>
            </a:lvl1pPr>
          </a:lstStyle>
          <a:p>
            <a:fld id="{D0D45CB4-3221-4526-9CC4-3B5DF9C03707}" type="slidenum">
              <a:rPr lang="en-US" altLang="en-US"/>
              <a:pPr/>
              <a:t>‹#›</a:t>
            </a:fld>
            <a:endParaRPr lang="en-US" altLang="en-US"/>
          </a:p>
        </p:txBody>
      </p:sp>
    </p:spTree>
    <p:extLst>
      <p:ext uri="{BB962C8B-B14F-4D97-AF65-F5344CB8AC3E}">
        <p14:creationId xmlns:p14="http://schemas.microsoft.com/office/powerpoint/2010/main" val="2602675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E4CC1-4A0B-4384-8BA7-586A967D0F35}"/>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695B25A0-32DC-46C8-B8EB-B73CBEB600B9}" type="datetimeFigureOut">
              <a:rPr lang="en-US"/>
              <a:pPr>
                <a:defRPr/>
              </a:pPr>
              <a:t>08/29/2018</a:t>
            </a:fld>
            <a:endParaRPr lang="en-US"/>
          </a:p>
        </p:txBody>
      </p:sp>
      <p:sp>
        <p:nvSpPr>
          <p:cNvPr id="6" name="Footer Placeholder 5">
            <a:extLst>
              <a:ext uri="{FF2B5EF4-FFF2-40B4-BE49-F238E27FC236}">
                <a16:creationId xmlns:a16="http://schemas.microsoft.com/office/drawing/2014/main" id="{328DE315-CFC1-4F3D-8211-09CBAB2F5A99}"/>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6">
            <a:extLst>
              <a:ext uri="{FF2B5EF4-FFF2-40B4-BE49-F238E27FC236}">
                <a16:creationId xmlns:a16="http://schemas.microsoft.com/office/drawing/2014/main" id="{9F01989F-81B1-4F21-96FA-0C8F1C0E6588}"/>
              </a:ext>
            </a:extLst>
          </p:cNvPr>
          <p:cNvSpPr>
            <a:spLocks noGrp="1"/>
          </p:cNvSpPr>
          <p:nvPr>
            <p:ph type="sldNum" sz="quarter" idx="12"/>
          </p:nvPr>
        </p:nvSpPr>
        <p:spPr/>
        <p:txBody>
          <a:bodyPr/>
          <a:lstStyle>
            <a:lvl1pPr defTabSz="914400">
              <a:defRPr/>
            </a:lvl1pPr>
          </a:lstStyle>
          <a:p>
            <a:fld id="{13E1B4A1-6667-4DA2-BEDF-871276EC156C}" type="slidenum">
              <a:rPr lang="en-US" altLang="en-US"/>
              <a:pPr/>
              <a:t>‹#›</a:t>
            </a:fld>
            <a:endParaRPr lang="en-US" altLang="en-US"/>
          </a:p>
        </p:txBody>
      </p:sp>
    </p:spTree>
    <p:extLst>
      <p:ext uri="{BB962C8B-B14F-4D97-AF65-F5344CB8AC3E}">
        <p14:creationId xmlns:p14="http://schemas.microsoft.com/office/powerpoint/2010/main" val="1186239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4EC86-A147-4555-A82C-62B99CA6C04A}"/>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5358834F-5126-45E5-BB2D-F3D9C75F7BC8}" type="datetimeFigureOut">
              <a:rPr lang="en-US"/>
              <a:pPr>
                <a:defRPr/>
              </a:pPr>
              <a:t>08/29/2018</a:t>
            </a:fld>
            <a:endParaRPr lang="en-US"/>
          </a:p>
        </p:txBody>
      </p:sp>
      <p:sp>
        <p:nvSpPr>
          <p:cNvPr id="8" name="Footer Placeholder 7">
            <a:extLst>
              <a:ext uri="{FF2B5EF4-FFF2-40B4-BE49-F238E27FC236}">
                <a16:creationId xmlns:a16="http://schemas.microsoft.com/office/drawing/2014/main" id="{EFFCDFF2-E61E-4D81-9154-FE7480023806}"/>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9" name="Slide Number Placeholder 8">
            <a:extLst>
              <a:ext uri="{FF2B5EF4-FFF2-40B4-BE49-F238E27FC236}">
                <a16:creationId xmlns:a16="http://schemas.microsoft.com/office/drawing/2014/main" id="{ABA8C811-6159-4800-AC1C-D4B400945032}"/>
              </a:ext>
            </a:extLst>
          </p:cNvPr>
          <p:cNvSpPr>
            <a:spLocks noGrp="1"/>
          </p:cNvSpPr>
          <p:nvPr>
            <p:ph type="sldNum" sz="quarter" idx="12"/>
          </p:nvPr>
        </p:nvSpPr>
        <p:spPr/>
        <p:txBody>
          <a:bodyPr/>
          <a:lstStyle>
            <a:lvl1pPr defTabSz="914400">
              <a:defRPr/>
            </a:lvl1pPr>
          </a:lstStyle>
          <a:p>
            <a:fld id="{6BC87C02-8EF1-482A-8923-5E9D4E274052}" type="slidenum">
              <a:rPr lang="en-US" altLang="en-US"/>
              <a:pPr/>
              <a:t>‹#›</a:t>
            </a:fld>
            <a:endParaRPr lang="en-US" altLang="en-US"/>
          </a:p>
        </p:txBody>
      </p:sp>
    </p:spTree>
    <p:extLst>
      <p:ext uri="{BB962C8B-B14F-4D97-AF65-F5344CB8AC3E}">
        <p14:creationId xmlns:p14="http://schemas.microsoft.com/office/powerpoint/2010/main" val="2250518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2332C8-F7EB-4A27-897B-CAD6FBB88AD1}"/>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3F6D1E87-319B-4453-8956-95DDB93EE184}" type="datetimeFigureOut">
              <a:rPr lang="en-US"/>
              <a:pPr>
                <a:defRPr/>
              </a:pPr>
              <a:t>08/29/2018</a:t>
            </a:fld>
            <a:endParaRPr lang="en-US"/>
          </a:p>
        </p:txBody>
      </p:sp>
      <p:sp>
        <p:nvSpPr>
          <p:cNvPr id="4" name="Footer Placeholder 3">
            <a:extLst>
              <a:ext uri="{FF2B5EF4-FFF2-40B4-BE49-F238E27FC236}">
                <a16:creationId xmlns:a16="http://schemas.microsoft.com/office/drawing/2014/main" id="{BC6C33E6-C859-4018-8D07-DB0CE9A5ECA3}"/>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5" name="Slide Number Placeholder 4">
            <a:extLst>
              <a:ext uri="{FF2B5EF4-FFF2-40B4-BE49-F238E27FC236}">
                <a16:creationId xmlns:a16="http://schemas.microsoft.com/office/drawing/2014/main" id="{E4A6608E-E7BE-4F22-B25D-B032B4CBD833}"/>
              </a:ext>
            </a:extLst>
          </p:cNvPr>
          <p:cNvSpPr>
            <a:spLocks noGrp="1"/>
          </p:cNvSpPr>
          <p:nvPr>
            <p:ph type="sldNum" sz="quarter" idx="12"/>
          </p:nvPr>
        </p:nvSpPr>
        <p:spPr/>
        <p:txBody>
          <a:bodyPr/>
          <a:lstStyle>
            <a:lvl1pPr defTabSz="914400">
              <a:defRPr/>
            </a:lvl1pPr>
          </a:lstStyle>
          <a:p>
            <a:fld id="{8738C6F3-0A0E-4DB0-8A1B-0126853E730F}" type="slidenum">
              <a:rPr lang="en-US" altLang="en-US"/>
              <a:pPr/>
              <a:t>‹#›</a:t>
            </a:fld>
            <a:endParaRPr lang="en-US" altLang="en-US"/>
          </a:p>
        </p:txBody>
      </p:sp>
    </p:spTree>
    <p:extLst>
      <p:ext uri="{BB962C8B-B14F-4D97-AF65-F5344CB8AC3E}">
        <p14:creationId xmlns:p14="http://schemas.microsoft.com/office/powerpoint/2010/main" val="303507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6E07F-9FE2-4FB5-AC0C-84117A1E97C1}"/>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322BC005-3E97-4023-887A-77D4199B226B}" type="datetimeFigureOut">
              <a:rPr lang="en-US"/>
              <a:pPr>
                <a:defRPr/>
              </a:pPr>
              <a:t>08/29/2018</a:t>
            </a:fld>
            <a:endParaRPr lang="en-US"/>
          </a:p>
        </p:txBody>
      </p:sp>
      <p:sp>
        <p:nvSpPr>
          <p:cNvPr id="3" name="Footer Placeholder 2">
            <a:extLst>
              <a:ext uri="{FF2B5EF4-FFF2-40B4-BE49-F238E27FC236}">
                <a16:creationId xmlns:a16="http://schemas.microsoft.com/office/drawing/2014/main" id="{B521E42E-1F03-405F-AF67-629EBE709A99}"/>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4" name="Slide Number Placeholder 3">
            <a:extLst>
              <a:ext uri="{FF2B5EF4-FFF2-40B4-BE49-F238E27FC236}">
                <a16:creationId xmlns:a16="http://schemas.microsoft.com/office/drawing/2014/main" id="{5DF580D6-2752-45A9-9B6E-16CB702F8FF9}"/>
              </a:ext>
            </a:extLst>
          </p:cNvPr>
          <p:cNvSpPr>
            <a:spLocks noGrp="1"/>
          </p:cNvSpPr>
          <p:nvPr>
            <p:ph type="sldNum" sz="quarter" idx="12"/>
          </p:nvPr>
        </p:nvSpPr>
        <p:spPr/>
        <p:txBody>
          <a:bodyPr/>
          <a:lstStyle>
            <a:lvl1pPr defTabSz="914400">
              <a:defRPr/>
            </a:lvl1pPr>
          </a:lstStyle>
          <a:p>
            <a:fld id="{F8C0EE4B-466D-4FA2-875E-C65A05E5FB90}" type="slidenum">
              <a:rPr lang="en-US" altLang="en-US"/>
              <a:pPr/>
              <a:t>‹#›</a:t>
            </a:fld>
            <a:endParaRPr lang="en-US" altLang="en-US"/>
          </a:p>
        </p:txBody>
      </p:sp>
    </p:spTree>
    <p:extLst>
      <p:ext uri="{BB962C8B-B14F-4D97-AF65-F5344CB8AC3E}">
        <p14:creationId xmlns:p14="http://schemas.microsoft.com/office/powerpoint/2010/main" val="3028302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3977DC9-FFBC-4EFE-9DEC-C650AED5B06D}"/>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B9014FF9-8F3F-467A-88CB-40EB97F79BC5}" type="datetimeFigureOut">
              <a:rPr lang="en-US"/>
              <a:pPr>
                <a:defRPr/>
              </a:pPr>
              <a:t>08/29/2018</a:t>
            </a:fld>
            <a:endParaRPr lang="en-US"/>
          </a:p>
        </p:txBody>
      </p:sp>
      <p:sp>
        <p:nvSpPr>
          <p:cNvPr id="6" name="Footer Placeholder 5">
            <a:extLst>
              <a:ext uri="{FF2B5EF4-FFF2-40B4-BE49-F238E27FC236}">
                <a16:creationId xmlns:a16="http://schemas.microsoft.com/office/drawing/2014/main" id="{D8659E18-99CA-4016-A633-8AC904C1AA59}"/>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6">
            <a:extLst>
              <a:ext uri="{FF2B5EF4-FFF2-40B4-BE49-F238E27FC236}">
                <a16:creationId xmlns:a16="http://schemas.microsoft.com/office/drawing/2014/main" id="{6EA8A6A7-8AF9-4F2E-8899-72A626CFC1FD}"/>
              </a:ext>
            </a:extLst>
          </p:cNvPr>
          <p:cNvSpPr>
            <a:spLocks noGrp="1"/>
          </p:cNvSpPr>
          <p:nvPr>
            <p:ph type="sldNum" sz="quarter" idx="12"/>
          </p:nvPr>
        </p:nvSpPr>
        <p:spPr/>
        <p:txBody>
          <a:bodyPr/>
          <a:lstStyle>
            <a:lvl1pPr defTabSz="914400">
              <a:defRPr/>
            </a:lvl1pPr>
          </a:lstStyle>
          <a:p>
            <a:fld id="{84DF36FC-E8CE-41BB-94CA-8D884FBD2EAB}" type="slidenum">
              <a:rPr lang="en-US" altLang="en-US"/>
              <a:pPr/>
              <a:t>‹#›</a:t>
            </a:fld>
            <a:endParaRPr lang="en-US" altLang="en-US"/>
          </a:p>
        </p:txBody>
      </p:sp>
    </p:spTree>
    <p:extLst>
      <p:ext uri="{BB962C8B-B14F-4D97-AF65-F5344CB8AC3E}">
        <p14:creationId xmlns:p14="http://schemas.microsoft.com/office/powerpoint/2010/main" val="326302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15C06-736A-4C01-94E8-10B8DD4E41C0}" type="datetimeFigureOut">
              <a:rPr lang="en-US"/>
              <a:pPr>
                <a:defRPr/>
              </a:pPr>
              <a:t>08/29/2018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87D47D-2EC5-4C8A-B6DF-F028FC0F370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3A5A71C-EF86-4A79-A240-147AE60979E2}"/>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79C19BF5-5C91-4E71-AD43-D06F01C0F582}" type="datetimeFigureOut">
              <a:rPr lang="en-US"/>
              <a:pPr>
                <a:defRPr/>
              </a:pPr>
              <a:t>08/29/2018</a:t>
            </a:fld>
            <a:endParaRPr lang="en-US"/>
          </a:p>
        </p:txBody>
      </p:sp>
      <p:sp>
        <p:nvSpPr>
          <p:cNvPr id="6" name="Footer Placeholder 5">
            <a:extLst>
              <a:ext uri="{FF2B5EF4-FFF2-40B4-BE49-F238E27FC236}">
                <a16:creationId xmlns:a16="http://schemas.microsoft.com/office/drawing/2014/main" id="{3366D1CD-68FD-445C-9FC1-363F114D29B1}"/>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6">
            <a:extLst>
              <a:ext uri="{FF2B5EF4-FFF2-40B4-BE49-F238E27FC236}">
                <a16:creationId xmlns:a16="http://schemas.microsoft.com/office/drawing/2014/main" id="{6131CEF9-380E-4CFC-852C-B05A2134475E}"/>
              </a:ext>
            </a:extLst>
          </p:cNvPr>
          <p:cNvSpPr>
            <a:spLocks noGrp="1"/>
          </p:cNvSpPr>
          <p:nvPr>
            <p:ph type="sldNum" sz="quarter" idx="12"/>
          </p:nvPr>
        </p:nvSpPr>
        <p:spPr/>
        <p:txBody>
          <a:bodyPr/>
          <a:lstStyle>
            <a:lvl1pPr defTabSz="914400">
              <a:defRPr/>
            </a:lvl1pPr>
          </a:lstStyle>
          <a:p>
            <a:fld id="{865DA9C1-F906-46E6-B52C-C35ADA81F983}" type="slidenum">
              <a:rPr lang="en-US" altLang="en-US"/>
              <a:pPr/>
              <a:t>‹#›</a:t>
            </a:fld>
            <a:endParaRPr lang="en-US" altLang="en-US"/>
          </a:p>
        </p:txBody>
      </p:sp>
    </p:spTree>
    <p:extLst>
      <p:ext uri="{BB962C8B-B14F-4D97-AF65-F5344CB8AC3E}">
        <p14:creationId xmlns:p14="http://schemas.microsoft.com/office/powerpoint/2010/main" val="17430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F0C76-4E8B-44D5-A107-CEE2807C659C}"/>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8D087332-A023-4463-B7E1-CC8C8350CD4E}" type="datetimeFigureOut">
              <a:rPr lang="en-US"/>
              <a:pPr>
                <a:defRPr/>
              </a:pPr>
              <a:t>08/29/2018</a:t>
            </a:fld>
            <a:endParaRPr lang="en-US"/>
          </a:p>
        </p:txBody>
      </p:sp>
      <p:sp>
        <p:nvSpPr>
          <p:cNvPr id="5" name="Footer Placeholder 4">
            <a:extLst>
              <a:ext uri="{FF2B5EF4-FFF2-40B4-BE49-F238E27FC236}">
                <a16:creationId xmlns:a16="http://schemas.microsoft.com/office/drawing/2014/main" id="{3A362BF9-46B9-4134-A87D-78E41623F86B}"/>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FEA8694B-E037-4121-A280-9992F1F50E0E}"/>
              </a:ext>
            </a:extLst>
          </p:cNvPr>
          <p:cNvSpPr>
            <a:spLocks noGrp="1"/>
          </p:cNvSpPr>
          <p:nvPr>
            <p:ph type="sldNum" sz="quarter" idx="12"/>
          </p:nvPr>
        </p:nvSpPr>
        <p:spPr/>
        <p:txBody>
          <a:bodyPr/>
          <a:lstStyle>
            <a:lvl1pPr defTabSz="914400">
              <a:defRPr/>
            </a:lvl1pPr>
          </a:lstStyle>
          <a:p>
            <a:fld id="{EB2E7D65-84D6-4539-9671-396ABEFC18FF}" type="slidenum">
              <a:rPr lang="en-US" altLang="en-US"/>
              <a:pPr/>
              <a:t>‹#›</a:t>
            </a:fld>
            <a:endParaRPr lang="en-US" altLang="en-US"/>
          </a:p>
        </p:txBody>
      </p:sp>
    </p:spTree>
    <p:extLst>
      <p:ext uri="{BB962C8B-B14F-4D97-AF65-F5344CB8AC3E}">
        <p14:creationId xmlns:p14="http://schemas.microsoft.com/office/powerpoint/2010/main" val="3869359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0F6B6-43FE-484E-8220-E78216D9C72B}"/>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154A1844-577E-4152-BD29-C97292E76B85}" type="datetimeFigureOut">
              <a:rPr lang="en-US"/>
              <a:pPr>
                <a:defRPr/>
              </a:pPr>
              <a:t>08/29/2018</a:t>
            </a:fld>
            <a:endParaRPr lang="en-US"/>
          </a:p>
        </p:txBody>
      </p:sp>
      <p:sp>
        <p:nvSpPr>
          <p:cNvPr id="5" name="Footer Placeholder 4">
            <a:extLst>
              <a:ext uri="{FF2B5EF4-FFF2-40B4-BE49-F238E27FC236}">
                <a16:creationId xmlns:a16="http://schemas.microsoft.com/office/drawing/2014/main" id="{AA6D32FC-963C-4706-BC20-995BB59785A8}"/>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F06C76B9-E5AC-4760-96DF-0953B06A561B}"/>
              </a:ext>
            </a:extLst>
          </p:cNvPr>
          <p:cNvSpPr>
            <a:spLocks noGrp="1"/>
          </p:cNvSpPr>
          <p:nvPr>
            <p:ph type="sldNum" sz="quarter" idx="12"/>
          </p:nvPr>
        </p:nvSpPr>
        <p:spPr/>
        <p:txBody>
          <a:bodyPr/>
          <a:lstStyle>
            <a:lvl1pPr defTabSz="914400">
              <a:defRPr/>
            </a:lvl1pPr>
          </a:lstStyle>
          <a:p>
            <a:fld id="{027BC351-8B15-47E3-8336-39160F191019}" type="slidenum">
              <a:rPr lang="en-US" altLang="en-US"/>
              <a:pPr/>
              <a:t>‹#›</a:t>
            </a:fld>
            <a:endParaRPr lang="en-US" altLang="en-US"/>
          </a:p>
        </p:txBody>
      </p:sp>
    </p:spTree>
    <p:extLst>
      <p:ext uri="{BB962C8B-B14F-4D97-AF65-F5344CB8AC3E}">
        <p14:creationId xmlns:p14="http://schemas.microsoft.com/office/powerpoint/2010/main" val="672521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2799EED5-1BC4-4001-8B61-2B665E3244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Date Placeholder 3">
            <a:extLst>
              <a:ext uri="{FF2B5EF4-FFF2-40B4-BE49-F238E27FC236}">
                <a16:creationId xmlns:a16="http://schemas.microsoft.com/office/drawing/2014/main" id="{DEDC9721-0A5C-479C-8A9F-0176E230D422}"/>
              </a:ext>
            </a:extLst>
          </p:cNvPr>
          <p:cNvSpPr>
            <a:spLocks noGrp="1"/>
          </p:cNvSpPr>
          <p:nvPr>
            <p:ph type="dt" sz="half" idx="14"/>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08C57BAC-2EED-495D-91DF-490C152B75C9}" type="datetimeFigureOut">
              <a:rPr lang="en-US"/>
              <a:pPr>
                <a:defRPr/>
              </a:pPr>
              <a:t>08/29/2018</a:t>
            </a:fld>
            <a:endParaRPr lang="en-US"/>
          </a:p>
        </p:txBody>
      </p:sp>
      <p:sp>
        <p:nvSpPr>
          <p:cNvPr id="7" name="Footer Placeholder 4">
            <a:extLst>
              <a:ext uri="{FF2B5EF4-FFF2-40B4-BE49-F238E27FC236}">
                <a16:creationId xmlns:a16="http://schemas.microsoft.com/office/drawing/2014/main" id="{4B8FBC48-5E0E-4CBA-A79C-51CA8AC9C38B}"/>
              </a:ext>
            </a:extLst>
          </p:cNvPr>
          <p:cNvSpPr>
            <a:spLocks noGrp="1"/>
          </p:cNvSpPr>
          <p:nvPr>
            <p:ph type="ftr" sz="quarter" idx="15"/>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8" name="Slide Number Placeholder 5">
            <a:extLst>
              <a:ext uri="{FF2B5EF4-FFF2-40B4-BE49-F238E27FC236}">
                <a16:creationId xmlns:a16="http://schemas.microsoft.com/office/drawing/2014/main" id="{99D44BED-BCB0-43BF-9D3A-4989AC0BF9F8}"/>
              </a:ext>
            </a:extLst>
          </p:cNvPr>
          <p:cNvSpPr>
            <a:spLocks noGrp="1"/>
          </p:cNvSpPr>
          <p:nvPr>
            <p:ph type="sldNum" sz="quarter" idx="16"/>
          </p:nvPr>
        </p:nvSpPr>
        <p:spPr/>
        <p:txBody>
          <a:bodyPr/>
          <a:lstStyle>
            <a:lvl1pPr defTabSz="914400">
              <a:defRPr/>
            </a:lvl1pPr>
          </a:lstStyle>
          <a:p>
            <a:fld id="{A0BA00B1-0F95-45FE-89AD-CC54BF473D1F}" type="slidenum">
              <a:rPr lang="en-US" altLang="en-US"/>
              <a:pPr/>
              <a:t>‹#›</a:t>
            </a:fld>
            <a:endParaRPr lang="en-US" altLang="en-US"/>
          </a:p>
        </p:txBody>
      </p:sp>
    </p:spTree>
    <p:extLst>
      <p:ext uri="{BB962C8B-B14F-4D97-AF65-F5344CB8AC3E}">
        <p14:creationId xmlns:p14="http://schemas.microsoft.com/office/powerpoint/2010/main" val="1931458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A737588-5E4B-47CA-8520-1D9E078CAA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749808" y="1198938"/>
            <a:ext cx="8110728" cy="672891"/>
          </a:xfrm>
        </p:spPr>
        <p:txBody>
          <a:bodyPr/>
          <a:lstStyle>
            <a:lvl1pPr algn="r">
              <a:defRPr sz="4000"/>
            </a:lvl1pPr>
          </a:lstStyle>
          <a:p>
            <a:r>
              <a:rPr lang="en-US" dirty="0"/>
              <a:t>Click to edit Master title style</a:t>
            </a:r>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a:extLst>
              <a:ext uri="{FF2B5EF4-FFF2-40B4-BE49-F238E27FC236}">
                <a16:creationId xmlns:a16="http://schemas.microsoft.com/office/drawing/2014/main" id="{DA4DFBC5-7F58-4C94-BA90-33F6B405062E}"/>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85F0992E-E96C-48CA-AF7A-AC614EAD0A53}" type="datetimeFigureOut">
              <a:rPr lang="en-US"/>
              <a:pPr>
                <a:defRPr/>
              </a:pPr>
              <a:t>08/29/2018</a:t>
            </a:fld>
            <a:endParaRPr lang="en-US"/>
          </a:p>
        </p:txBody>
      </p:sp>
      <p:sp>
        <p:nvSpPr>
          <p:cNvPr id="6" name="Footer Placeholder 4">
            <a:extLst>
              <a:ext uri="{FF2B5EF4-FFF2-40B4-BE49-F238E27FC236}">
                <a16:creationId xmlns:a16="http://schemas.microsoft.com/office/drawing/2014/main" id="{AEB488E3-F723-49E3-A341-8C7D4B290686}"/>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5">
            <a:extLst>
              <a:ext uri="{FF2B5EF4-FFF2-40B4-BE49-F238E27FC236}">
                <a16:creationId xmlns:a16="http://schemas.microsoft.com/office/drawing/2014/main" id="{27E8BE18-E492-465E-BC70-15AC521E6D03}"/>
              </a:ext>
            </a:extLst>
          </p:cNvPr>
          <p:cNvSpPr>
            <a:spLocks noGrp="1"/>
          </p:cNvSpPr>
          <p:nvPr>
            <p:ph type="sldNum" sz="quarter" idx="12"/>
          </p:nvPr>
        </p:nvSpPr>
        <p:spPr/>
        <p:txBody>
          <a:bodyPr/>
          <a:lstStyle>
            <a:lvl1pPr defTabSz="914400">
              <a:defRPr/>
            </a:lvl1pPr>
          </a:lstStyle>
          <a:p>
            <a:fld id="{1EEA4001-EA51-40DF-B9BC-2B962E98852E}" type="slidenum">
              <a:rPr lang="en-US" altLang="en-US"/>
              <a:pPr/>
              <a:t>‹#›</a:t>
            </a:fld>
            <a:endParaRPr lang="en-US" altLang="en-US"/>
          </a:p>
        </p:txBody>
      </p:sp>
    </p:spTree>
    <p:extLst>
      <p:ext uri="{BB962C8B-B14F-4D97-AF65-F5344CB8AC3E}">
        <p14:creationId xmlns:p14="http://schemas.microsoft.com/office/powerpoint/2010/main" val="4005474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7C89CB99-49C1-4B84-8BCE-187AFD5AF8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6" name="Date Placeholder 3">
            <a:extLst>
              <a:ext uri="{FF2B5EF4-FFF2-40B4-BE49-F238E27FC236}">
                <a16:creationId xmlns:a16="http://schemas.microsoft.com/office/drawing/2014/main" id="{7F292DE7-1C1E-4636-9DC1-5762CD653A21}"/>
              </a:ext>
            </a:extLst>
          </p:cNvPr>
          <p:cNvSpPr>
            <a:spLocks noGrp="1"/>
          </p:cNvSpPr>
          <p:nvPr>
            <p:ph type="dt" sz="half" idx="14"/>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B06D6975-8B00-43F8-8028-F34E551E07AE}" type="datetimeFigureOut">
              <a:rPr lang="en-US"/>
              <a:pPr>
                <a:defRPr/>
              </a:pPr>
              <a:t>08/29/2018</a:t>
            </a:fld>
            <a:endParaRPr lang="en-US"/>
          </a:p>
        </p:txBody>
      </p:sp>
      <p:sp>
        <p:nvSpPr>
          <p:cNvPr id="7" name="Footer Placeholder 4">
            <a:extLst>
              <a:ext uri="{FF2B5EF4-FFF2-40B4-BE49-F238E27FC236}">
                <a16:creationId xmlns:a16="http://schemas.microsoft.com/office/drawing/2014/main" id="{E4838A15-9E45-42A7-A583-8FA523E4166C}"/>
              </a:ext>
            </a:extLst>
          </p:cNvPr>
          <p:cNvSpPr>
            <a:spLocks noGrp="1"/>
          </p:cNvSpPr>
          <p:nvPr>
            <p:ph type="ftr" sz="quarter" idx="15"/>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8" name="Slide Number Placeholder 5">
            <a:extLst>
              <a:ext uri="{FF2B5EF4-FFF2-40B4-BE49-F238E27FC236}">
                <a16:creationId xmlns:a16="http://schemas.microsoft.com/office/drawing/2014/main" id="{09708C31-EEE5-4B23-A81E-30938811FB15}"/>
              </a:ext>
            </a:extLst>
          </p:cNvPr>
          <p:cNvSpPr>
            <a:spLocks noGrp="1"/>
          </p:cNvSpPr>
          <p:nvPr>
            <p:ph type="sldNum" sz="quarter" idx="16"/>
          </p:nvPr>
        </p:nvSpPr>
        <p:spPr>
          <a:xfrm>
            <a:off x="6692900" y="6410325"/>
            <a:ext cx="2133600" cy="365125"/>
          </a:xfrm>
        </p:spPr>
        <p:txBody>
          <a:bodyPr/>
          <a:lstStyle>
            <a:lvl1pPr defTabSz="914400">
              <a:defRPr/>
            </a:lvl1pPr>
          </a:lstStyle>
          <a:p>
            <a:fld id="{03CC58DB-4535-46F7-9818-09B2EE6C63DB}" type="slidenum">
              <a:rPr lang="en-US" altLang="en-US"/>
              <a:pPr/>
              <a:t>‹#›</a:t>
            </a:fld>
            <a:endParaRPr lang="en-US" altLang="en-US"/>
          </a:p>
        </p:txBody>
      </p:sp>
    </p:spTree>
    <p:extLst>
      <p:ext uri="{BB962C8B-B14F-4D97-AF65-F5344CB8AC3E}">
        <p14:creationId xmlns:p14="http://schemas.microsoft.com/office/powerpoint/2010/main" val="2594969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82FBAE0-4530-42DA-AF08-01261F97BD23}"/>
              </a:ext>
            </a:extLst>
          </p:cNvPr>
          <p:cNvSpPr>
            <a:spLocks noGrp="1"/>
          </p:cNvSpPr>
          <p:nvPr>
            <p:ph type="sldNum" sz="quarter" idx="10"/>
          </p:nvPr>
        </p:nvSpPr>
        <p:spPr>
          <a:xfrm>
            <a:off x="6673850" y="6407150"/>
            <a:ext cx="2133600" cy="365125"/>
          </a:xfrm>
        </p:spPr>
        <p:txBody>
          <a:bodyPr/>
          <a:lstStyle>
            <a:lvl1pPr defTabSz="914400">
              <a:defRPr sz="900"/>
            </a:lvl1pPr>
          </a:lstStyle>
          <a:p>
            <a:r>
              <a:rPr lang="en-US" altLang="en-US"/>
              <a:t>Page </a:t>
            </a:r>
            <a:fld id="{D222F4FF-D9A0-4575-AD62-BA692C85CDC4}" type="slidenum">
              <a:rPr lang="en-US" altLang="en-US"/>
              <a:pPr/>
              <a:t>‹#›</a:t>
            </a:fld>
            <a:endParaRPr lang="en-US" altLang="en-US"/>
          </a:p>
        </p:txBody>
      </p:sp>
    </p:spTree>
    <p:extLst>
      <p:ext uri="{BB962C8B-B14F-4D97-AF65-F5344CB8AC3E}">
        <p14:creationId xmlns:p14="http://schemas.microsoft.com/office/powerpoint/2010/main" val="2036233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98E005F-D903-476C-81F3-6AE65AD523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a:extLst>
              <a:ext uri="{FF2B5EF4-FFF2-40B4-BE49-F238E27FC236}">
                <a16:creationId xmlns:a16="http://schemas.microsoft.com/office/drawing/2014/main" id="{4B53E507-4C81-45D8-BBE6-634633901A6F}"/>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F2403A5A-A2E5-4C1D-87F7-54ECF0A1B7C5}" type="datetimeFigureOut">
              <a:rPr lang="en-US"/>
              <a:pPr>
                <a:defRPr/>
              </a:pPr>
              <a:t>08/29/2018</a:t>
            </a:fld>
            <a:endParaRPr lang="en-US"/>
          </a:p>
        </p:txBody>
      </p:sp>
      <p:sp>
        <p:nvSpPr>
          <p:cNvPr id="6" name="Footer Placeholder 4">
            <a:extLst>
              <a:ext uri="{FF2B5EF4-FFF2-40B4-BE49-F238E27FC236}">
                <a16:creationId xmlns:a16="http://schemas.microsoft.com/office/drawing/2014/main" id="{769D89A8-206B-40A5-8C56-B1EC79445976}"/>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5">
            <a:extLst>
              <a:ext uri="{FF2B5EF4-FFF2-40B4-BE49-F238E27FC236}">
                <a16:creationId xmlns:a16="http://schemas.microsoft.com/office/drawing/2014/main" id="{5C8A006D-6DA1-4ACF-A70D-5F5FFCA8540D}"/>
              </a:ext>
            </a:extLst>
          </p:cNvPr>
          <p:cNvSpPr>
            <a:spLocks noGrp="1"/>
          </p:cNvSpPr>
          <p:nvPr>
            <p:ph type="sldNum" sz="quarter" idx="12"/>
          </p:nvPr>
        </p:nvSpPr>
        <p:spPr/>
        <p:txBody>
          <a:bodyPr/>
          <a:lstStyle>
            <a:lvl1pPr defTabSz="914400">
              <a:defRPr/>
            </a:lvl1pPr>
          </a:lstStyle>
          <a:p>
            <a:fld id="{B2C6E18B-33E0-4AD3-B25D-8B296ADDB6BC}" type="slidenum">
              <a:rPr lang="en-US" altLang="en-US"/>
              <a:pPr/>
              <a:t>‹#›</a:t>
            </a:fld>
            <a:endParaRPr lang="en-US" altLang="en-US"/>
          </a:p>
        </p:txBody>
      </p:sp>
    </p:spTree>
    <p:extLst>
      <p:ext uri="{BB962C8B-B14F-4D97-AF65-F5344CB8AC3E}">
        <p14:creationId xmlns:p14="http://schemas.microsoft.com/office/powerpoint/2010/main" val="3606870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046E5F-5FFE-4562-B1D9-F71A166E76DA}"/>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00AE996D-30D6-4A38-A89C-4CCBCC963DE1}" type="datetimeFigureOut">
              <a:rPr lang="en-US"/>
              <a:pPr>
                <a:defRPr/>
              </a:pPr>
              <a:t>08/29/2018</a:t>
            </a:fld>
            <a:endParaRPr lang="en-US"/>
          </a:p>
        </p:txBody>
      </p:sp>
      <p:sp>
        <p:nvSpPr>
          <p:cNvPr id="6" name="Footer Placeholder 5">
            <a:extLst>
              <a:ext uri="{FF2B5EF4-FFF2-40B4-BE49-F238E27FC236}">
                <a16:creationId xmlns:a16="http://schemas.microsoft.com/office/drawing/2014/main" id="{EA665289-0743-4075-865A-C47A33DC9108}"/>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6">
            <a:extLst>
              <a:ext uri="{FF2B5EF4-FFF2-40B4-BE49-F238E27FC236}">
                <a16:creationId xmlns:a16="http://schemas.microsoft.com/office/drawing/2014/main" id="{A97F490E-2F01-4EB9-88A5-8829A0DA211E}"/>
              </a:ext>
            </a:extLst>
          </p:cNvPr>
          <p:cNvSpPr>
            <a:spLocks noGrp="1"/>
          </p:cNvSpPr>
          <p:nvPr>
            <p:ph type="sldNum" sz="quarter" idx="12"/>
          </p:nvPr>
        </p:nvSpPr>
        <p:spPr/>
        <p:txBody>
          <a:bodyPr/>
          <a:lstStyle>
            <a:lvl1pPr defTabSz="914400">
              <a:defRPr/>
            </a:lvl1pPr>
          </a:lstStyle>
          <a:p>
            <a:fld id="{B6C3DC8E-C9D6-4A28-A871-F0913F161ED4}" type="slidenum">
              <a:rPr lang="en-US" altLang="en-US"/>
              <a:pPr/>
              <a:t>‹#›</a:t>
            </a:fld>
            <a:endParaRPr lang="en-US" altLang="en-US"/>
          </a:p>
        </p:txBody>
      </p:sp>
    </p:spTree>
    <p:extLst>
      <p:ext uri="{BB962C8B-B14F-4D97-AF65-F5344CB8AC3E}">
        <p14:creationId xmlns:p14="http://schemas.microsoft.com/office/powerpoint/2010/main" val="95745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2AE546-B8FB-4227-8EFA-53A6DABD95F7}"/>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2957F416-C312-4322-B6CD-BC44AF8D4476}" type="datetimeFigureOut">
              <a:rPr lang="en-US"/>
              <a:pPr>
                <a:defRPr/>
              </a:pPr>
              <a:t>08/29/2018</a:t>
            </a:fld>
            <a:endParaRPr lang="en-US"/>
          </a:p>
        </p:txBody>
      </p:sp>
      <p:sp>
        <p:nvSpPr>
          <p:cNvPr id="8" name="Footer Placeholder 7">
            <a:extLst>
              <a:ext uri="{FF2B5EF4-FFF2-40B4-BE49-F238E27FC236}">
                <a16:creationId xmlns:a16="http://schemas.microsoft.com/office/drawing/2014/main" id="{4421B10E-AE01-4315-AD74-8617027B2987}"/>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9" name="Slide Number Placeholder 8">
            <a:extLst>
              <a:ext uri="{FF2B5EF4-FFF2-40B4-BE49-F238E27FC236}">
                <a16:creationId xmlns:a16="http://schemas.microsoft.com/office/drawing/2014/main" id="{5B2FE921-B1AC-45AE-9DFE-A2DB9361B098}"/>
              </a:ext>
            </a:extLst>
          </p:cNvPr>
          <p:cNvSpPr>
            <a:spLocks noGrp="1"/>
          </p:cNvSpPr>
          <p:nvPr>
            <p:ph type="sldNum" sz="quarter" idx="12"/>
          </p:nvPr>
        </p:nvSpPr>
        <p:spPr/>
        <p:txBody>
          <a:bodyPr/>
          <a:lstStyle>
            <a:lvl1pPr defTabSz="914400">
              <a:defRPr/>
            </a:lvl1pPr>
          </a:lstStyle>
          <a:p>
            <a:fld id="{DAED2B53-4ECF-4102-A7EA-A7341D57C60E}" type="slidenum">
              <a:rPr lang="en-US" altLang="en-US"/>
              <a:pPr/>
              <a:t>‹#›</a:t>
            </a:fld>
            <a:endParaRPr lang="en-US" altLang="en-US"/>
          </a:p>
        </p:txBody>
      </p:sp>
    </p:spTree>
    <p:extLst>
      <p:ext uri="{BB962C8B-B14F-4D97-AF65-F5344CB8AC3E}">
        <p14:creationId xmlns:p14="http://schemas.microsoft.com/office/powerpoint/2010/main" val="332729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F8BAEDC-3EF4-484C-AAC8-4A5EA5FAF572}" type="datetimeFigureOut">
              <a:rPr lang="en-US"/>
              <a:pPr>
                <a:defRPr/>
              </a:pPr>
              <a:t>08/29/2018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6C9B95-41B1-40B7-B10D-0668E8FDB4F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13E8F-023B-4E91-9013-D8B14CA45DC3}"/>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A01FECB9-F177-4877-8A78-C3B5F64933CF}" type="datetimeFigureOut">
              <a:rPr lang="en-US"/>
              <a:pPr>
                <a:defRPr/>
              </a:pPr>
              <a:t>08/29/2018</a:t>
            </a:fld>
            <a:endParaRPr lang="en-US"/>
          </a:p>
        </p:txBody>
      </p:sp>
      <p:sp>
        <p:nvSpPr>
          <p:cNvPr id="4" name="Footer Placeholder 3">
            <a:extLst>
              <a:ext uri="{FF2B5EF4-FFF2-40B4-BE49-F238E27FC236}">
                <a16:creationId xmlns:a16="http://schemas.microsoft.com/office/drawing/2014/main" id="{21FE9537-9839-4D76-8EE4-F7BB1B9FF324}"/>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5" name="Slide Number Placeholder 4">
            <a:extLst>
              <a:ext uri="{FF2B5EF4-FFF2-40B4-BE49-F238E27FC236}">
                <a16:creationId xmlns:a16="http://schemas.microsoft.com/office/drawing/2014/main" id="{0CCE1ADA-C2BF-45D8-ADEC-F57C8D6E6FED}"/>
              </a:ext>
            </a:extLst>
          </p:cNvPr>
          <p:cNvSpPr>
            <a:spLocks noGrp="1"/>
          </p:cNvSpPr>
          <p:nvPr>
            <p:ph type="sldNum" sz="quarter" idx="12"/>
          </p:nvPr>
        </p:nvSpPr>
        <p:spPr/>
        <p:txBody>
          <a:bodyPr/>
          <a:lstStyle>
            <a:lvl1pPr defTabSz="914400">
              <a:defRPr/>
            </a:lvl1pPr>
          </a:lstStyle>
          <a:p>
            <a:fld id="{10A8EED3-B6FA-4D35-A9D9-ED9ECD13ABC0}" type="slidenum">
              <a:rPr lang="en-US" altLang="en-US"/>
              <a:pPr/>
              <a:t>‹#›</a:t>
            </a:fld>
            <a:endParaRPr lang="en-US" altLang="en-US"/>
          </a:p>
        </p:txBody>
      </p:sp>
    </p:spTree>
    <p:extLst>
      <p:ext uri="{BB962C8B-B14F-4D97-AF65-F5344CB8AC3E}">
        <p14:creationId xmlns:p14="http://schemas.microsoft.com/office/powerpoint/2010/main" val="1958865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9795C-7AFB-4289-88BF-3473AB037403}"/>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8C0F1438-5689-4A69-BCC3-FBC3731C299B}" type="datetimeFigureOut">
              <a:rPr lang="en-US"/>
              <a:pPr>
                <a:defRPr/>
              </a:pPr>
              <a:t>08/29/2018</a:t>
            </a:fld>
            <a:endParaRPr lang="en-US"/>
          </a:p>
        </p:txBody>
      </p:sp>
      <p:sp>
        <p:nvSpPr>
          <p:cNvPr id="3" name="Footer Placeholder 2">
            <a:extLst>
              <a:ext uri="{FF2B5EF4-FFF2-40B4-BE49-F238E27FC236}">
                <a16:creationId xmlns:a16="http://schemas.microsoft.com/office/drawing/2014/main" id="{0240DA9C-E89F-44A4-B249-5236C7A4662D}"/>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4" name="Slide Number Placeholder 3">
            <a:extLst>
              <a:ext uri="{FF2B5EF4-FFF2-40B4-BE49-F238E27FC236}">
                <a16:creationId xmlns:a16="http://schemas.microsoft.com/office/drawing/2014/main" id="{C89FA7B8-9D8E-4369-B394-F0CC261AB624}"/>
              </a:ext>
            </a:extLst>
          </p:cNvPr>
          <p:cNvSpPr>
            <a:spLocks noGrp="1"/>
          </p:cNvSpPr>
          <p:nvPr>
            <p:ph type="sldNum" sz="quarter" idx="12"/>
          </p:nvPr>
        </p:nvSpPr>
        <p:spPr/>
        <p:txBody>
          <a:bodyPr/>
          <a:lstStyle>
            <a:lvl1pPr defTabSz="914400">
              <a:defRPr/>
            </a:lvl1pPr>
          </a:lstStyle>
          <a:p>
            <a:fld id="{5E440C55-ECF6-4156-8E2E-D6360698691E}" type="slidenum">
              <a:rPr lang="en-US" altLang="en-US"/>
              <a:pPr/>
              <a:t>‹#›</a:t>
            </a:fld>
            <a:endParaRPr lang="en-US" altLang="en-US"/>
          </a:p>
        </p:txBody>
      </p:sp>
    </p:spTree>
    <p:extLst>
      <p:ext uri="{BB962C8B-B14F-4D97-AF65-F5344CB8AC3E}">
        <p14:creationId xmlns:p14="http://schemas.microsoft.com/office/powerpoint/2010/main" val="799107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333C197-35B2-49EF-91E7-3EE308469A5C}"/>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1F7CC954-D767-41B1-9DA4-BC8D95D6BB0F}" type="datetimeFigureOut">
              <a:rPr lang="en-US"/>
              <a:pPr>
                <a:defRPr/>
              </a:pPr>
              <a:t>08/29/2018</a:t>
            </a:fld>
            <a:endParaRPr lang="en-US"/>
          </a:p>
        </p:txBody>
      </p:sp>
      <p:sp>
        <p:nvSpPr>
          <p:cNvPr id="6" name="Footer Placeholder 5">
            <a:extLst>
              <a:ext uri="{FF2B5EF4-FFF2-40B4-BE49-F238E27FC236}">
                <a16:creationId xmlns:a16="http://schemas.microsoft.com/office/drawing/2014/main" id="{7FA15D54-2ADE-4399-9C61-87D0A1427159}"/>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6">
            <a:extLst>
              <a:ext uri="{FF2B5EF4-FFF2-40B4-BE49-F238E27FC236}">
                <a16:creationId xmlns:a16="http://schemas.microsoft.com/office/drawing/2014/main" id="{24B4DA73-7CB2-4AA3-87BC-CB6034013145}"/>
              </a:ext>
            </a:extLst>
          </p:cNvPr>
          <p:cNvSpPr>
            <a:spLocks noGrp="1"/>
          </p:cNvSpPr>
          <p:nvPr>
            <p:ph type="sldNum" sz="quarter" idx="12"/>
          </p:nvPr>
        </p:nvSpPr>
        <p:spPr/>
        <p:txBody>
          <a:bodyPr/>
          <a:lstStyle>
            <a:lvl1pPr defTabSz="914400">
              <a:defRPr/>
            </a:lvl1pPr>
          </a:lstStyle>
          <a:p>
            <a:fld id="{012806E0-5474-4CA3-B479-14824DB8A6F0}" type="slidenum">
              <a:rPr lang="en-US" altLang="en-US"/>
              <a:pPr/>
              <a:t>‹#›</a:t>
            </a:fld>
            <a:endParaRPr lang="en-US" altLang="en-US"/>
          </a:p>
        </p:txBody>
      </p:sp>
    </p:spTree>
    <p:extLst>
      <p:ext uri="{BB962C8B-B14F-4D97-AF65-F5344CB8AC3E}">
        <p14:creationId xmlns:p14="http://schemas.microsoft.com/office/powerpoint/2010/main" val="3094080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206B2B-7B75-487C-AF93-ECD2AC46FCC1}"/>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67573868-714C-410D-9FA8-7BC6D97E9756}" type="datetimeFigureOut">
              <a:rPr lang="en-US"/>
              <a:pPr>
                <a:defRPr/>
              </a:pPr>
              <a:t>08/29/2018</a:t>
            </a:fld>
            <a:endParaRPr lang="en-US"/>
          </a:p>
        </p:txBody>
      </p:sp>
      <p:sp>
        <p:nvSpPr>
          <p:cNvPr id="6" name="Footer Placeholder 5">
            <a:extLst>
              <a:ext uri="{FF2B5EF4-FFF2-40B4-BE49-F238E27FC236}">
                <a16:creationId xmlns:a16="http://schemas.microsoft.com/office/drawing/2014/main" id="{3E663480-2BEE-4DE7-8FFF-F3105233D254}"/>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6">
            <a:extLst>
              <a:ext uri="{FF2B5EF4-FFF2-40B4-BE49-F238E27FC236}">
                <a16:creationId xmlns:a16="http://schemas.microsoft.com/office/drawing/2014/main" id="{EB025C54-629B-4211-BACA-0DD4F66AC7AF}"/>
              </a:ext>
            </a:extLst>
          </p:cNvPr>
          <p:cNvSpPr>
            <a:spLocks noGrp="1"/>
          </p:cNvSpPr>
          <p:nvPr>
            <p:ph type="sldNum" sz="quarter" idx="12"/>
          </p:nvPr>
        </p:nvSpPr>
        <p:spPr/>
        <p:txBody>
          <a:bodyPr/>
          <a:lstStyle>
            <a:lvl1pPr defTabSz="914400">
              <a:defRPr/>
            </a:lvl1pPr>
          </a:lstStyle>
          <a:p>
            <a:fld id="{7AC2757C-41FA-4F9B-A18E-91C52DF1AF6B}" type="slidenum">
              <a:rPr lang="en-US" altLang="en-US"/>
              <a:pPr/>
              <a:t>‹#›</a:t>
            </a:fld>
            <a:endParaRPr lang="en-US" altLang="en-US"/>
          </a:p>
        </p:txBody>
      </p:sp>
    </p:spTree>
    <p:extLst>
      <p:ext uri="{BB962C8B-B14F-4D97-AF65-F5344CB8AC3E}">
        <p14:creationId xmlns:p14="http://schemas.microsoft.com/office/powerpoint/2010/main" val="1946964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AA537-73CB-48F0-80B4-64F9E841F20C}"/>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679ED9B0-3F1E-4156-8FE1-526ABD7A00CE}" type="datetimeFigureOut">
              <a:rPr lang="en-US"/>
              <a:pPr>
                <a:defRPr/>
              </a:pPr>
              <a:t>08/29/2018</a:t>
            </a:fld>
            <a:endParaRPr lang="en-US"/>
          </a:p>
        </p:txBody>
      </p:sp>
      <p:sp>
        <p:nvSpPr>
          <p:cNvPr id="5" name="Footer Placeholder 4">
            <a:extLst>
              <a:ext uri="{FF2B5EF4-FFF2-40B4-BE49-F238E27FC236}">
                <a16:creationId xmlns:a16="http://schemas.microsoft.com/office/drawing/2014/main" id="{207C04A6-3BFA-4030-ACF9-6FBBB62F6556}"/>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8658B358-7658-465F-BA3A-C728BA90C9C8}"/>
              </a:ext>
            </a:extLst>
          </p:cNvPr>
          <p:cNvSpPr>
            <a:spLocks noGrp="1"/>
          </p:cNvSpPr>
          <p:nvPr>
            <p:ph type="sldNum" sz="quarter" idx="12"/>
          </p:nvPr>
        </p:nvSpPr>
        <p:spPr/>
        <p:txBody>
          <a:bodyPr/>
          <a:lstStyle>
            <a:lvl1pPr defTabSz="914400">
              <a:defRPr/>
            </a:lvl1pPr>
          </a:lstStyle>
          <a:p>
            <a:fld id="{E8BFCF26-3B5C-4CEF-8EC3-086FAEFC092B}" type="slidenum">
              <a:rPr lang="en-US" altLang="en-US"/>
              <a:pPr/>
              <a:t>‹#›</a:t>
            </a:fld>
            <a:endParaRPr lang="en-US" altLang="en-US"/>
          </a:p>
        </p:txBody>
      </p:sp>
    </p:spTree>
    <p:extLst>
      <p:ext uri="{BB962C8B-B14F-4D97-AF65-F5344CB8AC3E}">
        <p14:creationId xmlns:p14="http://schemas.microsoft.com/office/powerpoint/2010/main" val="2383910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AD8B4-A892-46E7-8E8B-271F0E27E34A}"/>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DED0A35F-7FC5-45CA-AABD-ABA81ABF6176}" type="datetimeFigureOut">
              <a:rPr lang="en-US"/>
              <a:pPr>
                <a:defRPr/>
              </a:pPr>
              <a:t>08/29/2018</a:t>
            </a:fld>
            <a:endParaRPr lang="en-US"/>
          </a:p>
        </p:txBody>
      </p:sp>
      <p:sp>
        <p:nvSpPr>
          <p:cNvPr id="5" name="Footer Placeholder 4">
            <a:extLst>
              <a:ext uri="{FF2B5EF4-FFF2-40B4-BE49-F238E27FC236}">
                <a16:creationId xmlns:a16="http://schemas.microsoft.com/office/drawing/2014/main" id="{2039537E-F57E-4D7E-A597-7E0D2DF1F070}"/>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ED919D11-DF97-403B-BF08-72873B80E941}"/>
              </a:ext>
            </a:extLst>
          </p:cNvPr>
          <p:cNvSpPr>
            <a:spLocks noGrp="1"/>
          </p:cNvSpPr>
          <p:nvPr>
            <p:ph type="sldNum" sz="quarter" idx="12"/>
          </p:nvPr>
        </p:nvSpPr>
        <p:spPr/>
        <p:txBody>
          <a:bodyPr/>
          <a:lstStyle>
            <a:lvl1pPr defTabSz="914400">
              <a:defRPr/>
            </a:lvl1pPr>
          </a:lstStyle>
          <a:p>
            <a:fld id="{043A92C3-64A9-46D1-AB92-2E06BF32907E}" type="slidenum">
              <a:rPr lang="en-US" altLang="en-US"/>
              <a:pPr/>
              <a:t>‹#›</a:t>
            </a:fld>
            <a:endParaRPr lang="en-US" altLang="en-US"/>
          </a:p>
        </p:txBody>
      </p:sp>
    </p:spTree>
    <p:extLst>
      <p:ext uri="{BB962C8B-B14F-4D97-AF65-F5344CB8AC3E}">
        <p14:creationId xmlns:p14="http://schemas.microsoft.com/office/powerpoint/2010/main" val="946118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38D08B5-AE1C-40BB-91CC-DF61DEC05D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Date Placeholder 3">
            <a:extLst>
              <a:ext uri="{FF2B5EF4-FFF2-40B4-BE49-F238E27FC236}">
                <a16:creationId xmlns:a16="http://schemas.microsoft.com/office/drawing/2014/main" id="{9E05A3B1-E0C3-44DE-AD96-621180A07E31}"/>
              </a:ext>
            </a:extLst>
          </p:cNvPr>
          <p:cNvSpPr>
            <a:spLocks noGrp="1"/>
          </p:cNvSpPr>
          <p:nvPr>
            <p:ph type="dt" sz="half" idx="14"/>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E08DDF73-5C44-411B-B4A0-971B72B9C7E5}" type="datetimeFigureOut">
              <a:rPr lang="en-US"/>
              <a:pPr>
                <a:defRPr/>
              </a:pPr>
              <a:t>08/29/2018</a:t>
            </a:fld>
            <a:endParaRPr lang="en-US"/>
          </a:p>
        </p:txBody>
      </p:sp>
      <p:sp>
        <p:nvSpPr>
          <p:cNvPr id="7" name="Footer Placeholder 4">
            <a:extLst>
              <a:ext uri="{FF2B5EF4-FFF2-40B4-BE49-F238E27FC236}">
                <a16:creationId xmlns:a16="http://schemas.microsoft.com/office/drawing/2014/main" id="{B0E825C1-6472-491B-8C91-08CBC074B54D}"/>
              </a:ext>
            </a:extLst>
          </p:cNvPr>
          <p:cNvSpPr>
            <a:spLocks noGrp="1"/>
          </p:cNvSpPr>
          <p:nvPr>
            <p:ph type="ftr" sz="quarter" idx="15"/>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8" name="Slide Number Placeholder 5">
            <a:extLst>
              <a:ext uri="{FF2B5EF4-FFF2-40B4-BE49-F238E27FC236}">
                <a16:creationId xmlns:a16="http://schemas.microsoft.com/office/drawing/2014/main" id="{B127F5B6-B432-4B6F-8D19-DBE93C898901}"/>
              </a:ext>
            </a:extLst>
          </p:cNvPr>
          <p:cNvSpPr>
            <a:spLocks noGrp="1"/>
          </p:cNvSpPr>
          <p:nvPr>
            <p:ph type="sldNum" sz="quarter" idx="16"/>
          </p:nvPr>
        </p:nvSpPr>
        <p:spPr/>
        <p:txBody>
          <a:bodyPr/>
          <a:lstStyle>
            <a:lvl1pPr defTabSz="914400">
              <a:defRPr/>
            </a:lvl1pPr>
          </a:lstStyle>
          <a:p>
            <a:fld id="{26533411-7AC7-4B29-A980-01C651F825FB}" type="slidenum">
              <a:rPr lang="en-US" altLang="en-US"/>
              <a:pPr/>
              <a:t>‹#›</a:t>
            </a:fld>
            <a:endParaRPr lang="en-US" altLang="en-US"/>
          </a:p>
        </p:txBody>
      </p:sp>
    </p:spTree>
    <p:extLst>
      <p:ext uri="{BB962C8B-B14F-4D97-AF65-F5344CB8AC3E}">
        <p14:creationId xmlns:p14="http://schemas.microsoft.com/office/powerpoint/2010/main" val="216628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375AE84-6875-4DDC-9CB5-F56FCBA8B8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749808" y="1198938"/>
            <a:ext cx="8110728" cy="672891"/>
          </a:xfrm>
        </p:spPr>
        <p:txBody>
          <a:bodyPr/>
          <a:lstStyle>
            <a:lvl1pPr algn="r">
              <a:defRPr sz="4000"/>
            </a:lvl1pPr>
          </a:lstStyle>
          <a:p>
            <a:r>
              <a:rPr lang="en-US" dirty="0"/>
              <a:t>Click to edit Master title style</a:t>
            </a:r>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a:extLst>
              <a:ext uri="{FF2B5EF4-FFF2-40B4-BE49-F238E27FC236}">
                <a16:creationId xmlns:a16="http://schemas.microsoft.com/office/drawing/2014/main" id="{B5CE57A8-A38F-4CC6-B7A6-547DC3FDC1DC}"/>
              </a:ext>
            </a:extLst>
          </p:cNvPr>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fld id="{72F452B7-6302-4BE7-8AA1-1D61E101A5F0}" type="datetimeFigureOut">
              <a:rPr lang="en-US"/>
              <a:pPr>
                <a:defRPr/>
              </a:pPr>
              <a:t>08/29/2018</a:t>
            </a:fld>
            <a:endParaRPr lang="en-US"/>
          </a:p>
        </p:txBody>
      </p:sp>
      <p:sp>
        <p:nvSpPr>
          <p:cNvPr id="6" name="Footer Placeholder 4">
            <a:extLst>
              <a:ext uri="{FF2B5EF4-FFF2-40B4-BE49-F238E27FC236}">
                <a16:creationId xmlns:a16="http://schemas.microsoft.com/office/drawing/2014/main" id="{7EF49F99-54C3-41F8-8F9E-05485D98F8B2}"/>
              </a:ext>
            </a:extLst>
          </p:cNvPr>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63666A"/>
                </a:solidFill>
                <a:latin typeface="Calibri"/>
              </a:defRPr>
            </a:lvl1pPr>
          </a:lstStyle>
          <a:p>
            <a:pPr>
              <a:defRPr/>
            </a:pPr>
            <a:endParaRPr lang="en-US"/>
          </a:p>
        </p:txBody>
      </p:sp>
      <p:sp>
        <p:nvSpPr>
          <p:cNvPr id="7" name="Slide Number Placeholder 5">
            <a:extLst>
              <a:ext uri="{FF2B5EF4-FFF2-40B4-BE49-F238E27FC236}">
                <a16:creationId xmlns:a16="http://schemas.microsoft.com/office/drawing/2014/main" id="{F63C8B5A-FC62-4E1D-9049-7A09B932A4D1}"/>
              </a:ext>
            </a:extLst>
          </p:cNvPr>
          <p:cNvSpPr>
            <a:spLocks noGrp="1"/>
          </p:cNvSpPr>
          <p:nvPr>
            <p:ph type="sldNum" sz="quarter" idx="12"/>
          </p:nvPr>
        </p:nvSpPr>
        <p:spPr/>
        <p:txBody>
          <a:bodyPr/>
          <a:lstStyle>
            <a:lvl1pPr defTabSz="914400">
              <a:defRPr/>
            </a:lvl1pPr>
          </a:lstStyle>
          <a:p>
            <a:fld id="{2C88F6A5-7C11-40EB-94D2-D997D62E6CA5}" type="slidenum">
              <a:rPr lang="en-US" altLang="en-US"/>
              <a:pPr/>
              <a:t>‹#›</a:t>
            </a:fld>
            <a:endParaRPr lang="en-US" altLang="en-US"/>
          </a:p>
        </p:txBody>
      </p:sp>
    </p:spTree>
    <p:extLst>
      <p:ext uri="{BB962C8B-B14F-4D97-AF65-F5344CB8AC3E}">
        <p14:creationId xmlns:p14="http://schemas.microsoft.com/office/powerpoint/2010/main" val="315907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D32C01-1E37-4423-B5CA-C176953A9B32}" type="datetimeFigureOut">
              <a:rPr lang="en-US"/>
              <a:pPr>
                <a:defRPr/>
              </a:pPr>
              <a:t>08/29/2018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5575E5-575D-46B1-AC3F-50D4DF83F8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3D2197F-53BA-4433-9A38-20E4354BA7F8}" type="datetimeFigureOut">
              <a:rPr lang="en-US"/>
              <a:pPr>
                <a:defRPr/>
              </a:pPr>
              <a:t>08/29/2018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A70D33-E27E-44C7-BE21-BE6215086D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F4BA36-9B98-43BF-90F6-8E80F8A5AB49}" type="datetimeFigureOut">
              <a:rPr lang="en-US"/>
              <a:pPr>
                <a:defRPr/>
              </a:pPr>
              <a:t>08/29/2018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1BAF23-B808-4891-8291-DFF58C4366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509354-150D-445F-AEC3-E2BE7D323571}" type="datetimeFigureOut">
              <a:rPr lang="en-US"/>
              <a:pPr>
                <a:defRPr/>
              </a:pPr>
              <a:t>08/29/2018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67F174-7BE9-45A4-BEE2-DEA37C3412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7118CFE-780C-4EEF-B73E-8BA959739EB9}" type="datetimeFigureOut">
              <a:rPr lang="en-US"/>
              <a:pPr>
                <a:defRPr/>
              </a:pPr>
              <a:t>08/29/2018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42E74-BAB5-45EF-9A5C-F341B5339B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9AB1163-5333-4664-A5B6-5943D464DEC0}" type="datetimeFigureOut">
              <a:rPr lang="en-US"/>
              <a:pPr>
                <a:defRPr/>
              </a:pPr>
              <a:t>08/29/2018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5668B-EA6E-4016-8E58-7B0DF70C44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F4C8D80-1535-4664-8C78-11E6A8AC6EA8}" type="datetimeFigureOut">
              <a:rPr lang="en-US"/>
              <a:pPr>
                <a:defRPr/>
              </a:pPr>
              <a:t>08/29/2018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0EFA21-69EC-486F-ACE5-1CEBA7D116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101130_Smarter_PPT_v5r12.jpg">
            <a:extLst>
              <a:ext uri="{FF2B5EF4-FFF2-40B4-BE49-F238E27FC236}">
                <a16:creationId xmlns:a16="http://schemas.microsoft.com/office/drawing/2014/main" id="{FCCB93FC-2A25-4551-A0F9-6D288604E85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9C16A533-17E0-41DD-96A9-43CF22AFBB7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CEA11CDD-939B-4723-8C78-50D1D28E1977}"/>
              </a:ext>
            </a:extLst>
          </p:cNvPr>
          <p:cNvSpPr>
            <a:spLocks noGrp="1"/>
          </p:cNvSpPr>
          <p:nvPr>
            <p:ph type="body" idx="1"/>
          </p:nvPr>
        </p:nvSpPr>
        <p:spPr bwMode="auto">
          <a:xfrm>
            <a:off x="457200" y="1600200"/>
            <a:ext cx="82296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9D3AF10-C452-4899-A565-82F8E280E7D6}"/>
              </a:ext>
            </a:extLst>
          </p:cNvPr>
          <p:cNvSpPr>
            <a:spLocks noGrp="1"/>
          </p:cNvSpPr>
          <p:nvPr>
            <p:ph type="sldNum" sz="quarter" idx="4"/>
          </p:nvPr>
        </p:nvSpPr>
        <p:spPr>
          <a:xfrm>
            <a:off x="6692900" y="6378575"/>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000000"/>
                </a:solidFill>
                <a:cs typeface="Arial" panose="020B0604020202020204" pitchFamily="34" charset="0"/>
              </a:defRPr>
            </a:lvl1pPr>
          </a:lstStyle>
          <a:p>
            <a:fld id="{7EDE6008-2180-401F-AE19-1C723E631DDC}" type="slidenum">
              <a:rPr lang="en-US" altLang="en-US"/>
              <a:pPr/>
              <a:t>‹#›</a:t>
            </a:fld>
            <a:endParaRPr lang="en-US" altLang="en-US"/>
          </a:p>
        </p:txBody>
      </p:sp>
    </p:spTree>
    <p:extLst>
      <p:ext uri="{BB962C8B-B14F-4D97-AF65-F5344CB8AC3E}">
        <p14:creationId xmlns:p14="http://schemas.microsoft.com/office/powerpoint/2010/main" val="75640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0" fontAlgn="base" hangingPunct="0">
        <a:spcBef>
          <a:spcPct val="0"/>
        </a:spcBef>
        <a:spcAft>
          <a:spcPct val="0"/>
        </a:spcAft>
        <a:defRPr lang="en-US" sz="3200" b="1" kern="1200" dirty="0">
          <a:solidFill>
            <a:srgbClr val="006298"/>
          </a:solidFill>
          <a:latin typeface="Arial" pitchFamily="34" charset="0"/>
          <a:ea typeface="+mj-ea"/>
          <a:cs typeface="Arial" pitchFamily="34" charset="0"/>
        </a:defRPr>
      </a:lvl1pPr>
      <a:lvl2pPr algn="ctr" defTabSz="457200" rtl="0" eaLnBrk="0" fontAlgn="base" hangingPunct="0">
        <a:spcBef>
          <a:spcPct val="0"/>
        </a:spcBef>
        <a:spcAft>
          <a:spcPct val="0"/>
        </a:spcAft>
        <a:defRPr sz="3200" b="1">
          <a:solidFill>
            <a:srgbClr val="006298"/>
          </a:solidFill>
          <a:latin typeface="Arial" charset="0"/>
          <a:cs typeface="Arial" charset="0"/>
        </a:defRPr>
      </a:lvl2pPr>
      <a:lvl3pPr algn="ctr" defTabSz="457200" rtl="0" eaLnBrk="0" fontAlgn="base" hangingPunct="0">
        <a:spcBef>
          <a:spcPct val="0"/>
        </a:spcBef>
        <a:spcAft>
          <a:spcPct val="0"/>
        </a:spcAft>
        <a:defRPr sz="3200" b="1">
          <a:solidFill>
            <a:srgbClr val="006298"/>
          </a:solidFill>
          <a:latin typeface="Arial" charset="0"/>
          <a:cs typeface="Arial" charset="0"/>
        </a:defRPr>
      </a:lvl3pPr>
      <a:lvl4pPr algn="ctr" defTabSz="457200" rtl="0" eaLnBrk="0" fontAlgn="base" hangingPunct="0">
        <a:spcBef>
          <a:spcPct val="0"/>
        </a:spcBef>
        <a:spcAft>
          <a:spcPct val="0"/>
        </a:spcAft>
        <a:defRPr sz="3200" b="1">
          <a:solidFill>
            <a:srgbClr val="006298"/>
          </a:solidFill>
          <a:latin typeface="Arial" charset="0"/>
          <a:cs typeface="Arial" charset="0"/>
        </a:defRPr>
      </a:lvl4pPr>
      <a:lvl5pPr algn="ctr" defTabSz="457200" rtl="0" eaLnBrk="0" fontAlgn="base" hangingPunct="0">
        <a:spcBef>
          <a:spcPct val="0"/>
        </a:spcBef>
        <a:spcAft>
          <a:spcPct val="0"/>
        </a:spcAft>
        <a:defRPr sz="3200" b="1">
          <a:solidFill>
            <a:srgbClr val="006298"/>
          </a:solidFill>
          <a:latin typeface="Arial" charset="0"/>
          <a:cs typeface="Arial" charset="0"/>
        </a:defRPr>
      </a:lvl5pPr>
      <a:lvl6pPr marL="457200" algn="ctr" defTabSz="457200" rtl="0" fontAlgn="base">
        <a:spcBef>
          <a:spcPct val="0"/>
        </a:spcBef>
        <a:spcAft>
          <a:spcPct val="0"/>
        </a:spcAft>
        <a:defRPr sz="3200" b="1">
          <a:solidFill>
            <a:srgbClr val="006298"/>
          </a:solidFill>
          <a:latin typeface="Arial" charset="0"/>
          <a:cs typeface="Arial" charset="0"/>
        </a:defRPr>
      </a:lvl6pPr>
      <a:lvl7pPr marL="914400" algn="ctr" defTabSz="457200" rtl="0" fontAlgn="base">
        <a:spcBef>
          <a:spcPct val="0"/>
        </a:spcBef>
        <a:spcAft>
          <a:spcPct val="0"/>
        </a:spcAft>
        <a:defRPr sz="3200" b="1">
          <a:solidFill>
            <a:srgbClr val="006298"/>
          </a:solidFill>
          <a:latin typeface="Arial" charset="0"/>
          <a:cs typeface="Arial" charset="0"/>
        </a:defRPr>
      </a:lvl7pPr>
      <a:lvl8pPr marL="1371600" algn="ctr" defTabSz="457200" rtl="0" fontAlgn="base">
        <a:spcBef>
          <a:spcPct val="0"/>
        </a:spcBef>
        <a:spcAft>
          <a:spcPct val="0"/>
        </a:spcAft>
        <a:defRPr sz="3200" b="1">
          <a:solidFill>
            <a:srgbClr val="006298"/>
          </a:solidFill>
          <a:latin typeface="Arial" charset="0"/>
          <a:cs typeface="Arial" charset="0"/>
        </a:defRPr>
      </a:lvl8pPr>
      <a:lvl9pPr marL="1828800" algn="ctr" defTabSz="457200" rtl="0" fontAlgn="base">
        <a:spcBef>
          <a:spcPct val="0"/>
        </a:spcBef>
        <a:spcAft>
          <a:spcPct val="0"/>
        </a:spcAft>
        <a:defRPr sz="3200" b="1">
          <a:solidFill>
            <a:srgbClr val="006298"/>
          </a:solidFill>
          <a:latin typeface="Arial" charset="0"/>
          <a:cs typeface="Arial"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panose="020B0604020202020204" pitchFamily="34" charset="0"/>
        <a:buChar char="•"/>
        <a:defRPr lang="en-US" sz="3200" kern="1200" dirty="0">
          <a:solidFill>
            <a:schemeClr val="tx2"/>
          </a:solidFill>
          <a:latin typeface="Arial" pitchFamily="34" charset="0"/>
          <a:ea typeface="+mn-ea"/>
          <a:cs typeface="Arial" pitchFamily="34" charset="0"/>
        </a:defRPr>
      </a:lvl1pPr>
      <a:lvl2pPr marL="742950" indent="-285750" algn="l" defTabSz="457200" rtl="0" eaLnBrk="0" fontAlgn="base" hangingPunct="0">
        <a:lnSpc>
          <a:spcPct val="90000"/>
        </a:lnSpc>
        <a:spcBef>
          <a:spcPts val="563"/>
        </a:spcBef>
        <a:spcAft>
          <a:spcPct val="0"/>
        </a:spcAft>
        <a:buFont typeface="Arial" panose="020B0604020202020204" pitchFamily="34" charset="0"/>
        <a:buChar char="–"/>
        <a:defRPr sz="2800" kern="1200">
          <a:solidFill>
            <a:schemeClr val="tx2"/>
          </a:solidFill>
          <a:latin typeface="Arial" pitchFamily="34" charset="0"/>
          <a:ea typeface="+mn-ea"/>
          <a:cs typeface="Arial" pitchFamily="34" charset="0"/>
        </a:defRPr>
      </a:lvl2pPr>
      <a:lvl3pPr marL="1143000" indent="-228600" algn="l" defTabSz="457200" rtl="0" eaLnBrk="0" fontAlgn="base" hangingPunct="0">
        <a:lnSpc>
          <a:spcPct val="90000"/>
        </a:lnSpc>
        <a:spcBef>
          <a:spcPts val="563"/>
        </a:spcBef>
        <a:spcAft>
          <a:spcPct val="0"/>
        </a:spcAft>
        <a:buFont typeface="Arial" panose="020B0604020202020204" pitchFamily="34" charset="0"/>
        <a:buChar char="•"/>
        <a:defRPr sz="2400" kern="1200">
          <a:solidFill>
            <a:schemeClr val="tx2"/>
          </a:solidFill>
          <a:latin typeface="Arial" pitchFamily="34" charset="0"/>
          <a:ea typeface="+mn-ea"/>
          <a:cs typeface="Arial" pitchFamily="34" charset="0"/>
        </a:defRPr>
      </a:lvl3pPr>
      <a:lvl4pPr marL="1600200" indent="-228600" algn="l" defTabSz="457200" rtl="0" eaLnBrk="0" fontAlgn="base" hangingPunct="0">
        <a:lnSpc>
          <a:spcPct val="90000"/>
        </a:lnSpc>
        <a:spcBef>
          <a:spcPts val="563"/>
        </a:spcBef>
        <a:spcAft>
          <a:spcPct val="0"/>
        </a:spcAft>
        <a:buFont typeface="Arial" panose="020B0604020202020204" pitchFamily="34" charset="0"/>
        <a:buChar char="–"/>
        <a:defRPr sz="2000" kern="1200">
          <a:solidFill>
            <a:schemeClr val="tx2"/>
          </a:solidFill>
          <a:latin typeface="Arial" pitchFamily="34" charset="0"/>
          <a:ea typeface="+mn-ea"/>
          <a:cs typeface="Arial" pitchFamily="34" charset="0"/>
        </a:defRPr>
      </a:lvl4pPr>
      <a:lvl5pPr marL="2057400" indent="-228600" algn="l" defTabSz="457200" rtl="0" eaLnBrk="0" fontAlgn="base" hangingPunct="0">
        <a:lnSpc>
          <a:spcPct val="90000"/>
        </a:lnSpc>
        <a:spcBef>
          <a:spcPts val="563"/>
        </a:spcBef>
        <a:spcAft>
          <a:spcPct val="0"/>
        </a:spcAft>
        <a:buFont typeface="Arial" panose="020B0604020202020204" pitchFamily="34" charset="0"/>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101130_Smarter_PPT_v5r12.jpg">
            <a:extLst>
              <a:ext uri="{FF2B5EF4-FFF2-40B4-BE49-F238E27FC236}">
                <a16:creationId xmlns:a16="http://schemas.microsoft.com/office/drawing/2014/main" id="{051A4F21-3692-412F-B9FC-4A846FFFD18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3A585DC7-26A8-4B22-A25A-5CE6F3248EE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497285B0-5E67-4D39-BE7B-5E8ADB82A89F}"/>
              </a:ext>
            </a:extLst>
          </p:cNvPr>
          <p:cNvSpPr>
            <a:spLocks noGrp="1"/>
          </p:cNvSpPr>
          <p:nvPr>
            <p:ph type="body" idx="1"/>
          </p:nvPr>
        </p:nvSpPr>
        <p:spPr bwMode="auto">
          <a:xfrm>
            <a:off x="457200" y="1600200"/>
            <a:ext cx="82296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C900F311-3EFF-45CF-9D99-E63BF39B868E}"/>
              </a:ext>
            </a:extLst>
          </p:cNvPr>
          <p:cNvSpPr>
            <a:spLocks noGrp="1"/>
          </p:cNvSpPr>
          <p:nvPr>
            <p:ph type="sldNum" sz="quarter" idx="4"/>
          </p:nvPr>
        </p:nvSpPr>
        <p:spPr>
          <a:xfrm>
            <a:off x="6692900" y="6378575"/>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000000"/>
                </a:solidFill>
                <a:cs typeface="Arial" panose="020B0604020202020204" pitchFamily="34" charset="0"/>
              </a:defRPr>
            </a:lvl1pPr>
          </a:lstStyle>
          <a:p>
            <a:fld id="{FE6A655A-8561-4CDE-BCF6-FCB07058C65A}" type="slidenum">
              <a:rPr lang="en-US" altLang="en-US"/>
              <a:pPr/>
              <a:t>‹#›</a:t>
            </a:fld>
            <a:endParaRPr lang="en-US" altLang="en-US"/>
          </a:p>
        </p:txBody>
      </p:sp>
    </p:spTree>
    <p:extLst>
      <p:ext uri="{BB962C8B-B14F-4D97-AF65-F5344CB8AC3E}">
        <p14:creationId xmlns:p14="http://schemas.microsoft.com/office/powerpoint/2010/main" val="29566908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0" fontAlgn="base" hangingPunct="0">
        <a:spcBef>
          <a:spcPct val="0"/>
        </a:spcBef>
        <a:spcAft>
          <a:spcPct val="0"/>
        </a:spcAft>
        <a:defRPr lang="en-US" sz="3200" b="1" kern="1200" dirty="0">
          <a:solidFill>
            <a:srgbClr val="006298"/>
          </a:solidFill>
          <a:latin typeface="Arial" pitchFamily="34" charset="0"/>
          <a:ea typeface="+mj-ea"/>
          <a:cs typeface="Arial" pitchFamily="34" charset="0"/>
        </a:defRPr>
      </a:lvl1pPr>
      <a:lvl2pPr algn="ctr" defTabSz="457200" rtl="0" eaLnBrk="0" fontAlgn="base" hangingPunct="0">
        <a:spcBef>
          <a:spcPct val="0"/>
        </a:spcBef>
        <a:spcAft>
          <a:spcPct val="0"/>
        </a:spcAft>
        <a:defRPr sz="3200" b="1">
          <a:solidFill>
            <a:srgbClr val="006298"/>
          </a:solidFill>
          <a:latin typeface="Arial" charset="0"/>
          <a:cs typeface="Arial" charset="0"/>
        </a:defRPr>
      </a:lvl2pPr>
      <a:lvl3pPr algn="ctr" defTabSz="457200" rtl="0" eaLnBrk="0" fontAlgn="base" hangingPunct="0">
        <a:spcBef>
          <a:spcPct val="0"/>
        </a:spcBef>
        <a:spcAft>
          <a:spcPct val="0"/>
        </a:spcAft>
        <a:defRPr sz="3200" b="1">
          <a:solidFill>
            <a:srgbClr val="006298"/>
          </a:solidFill>
          <a:latin typeface="Arial" charset="0"/>
          <a:cs typeface="Arial" charset="0"/>
        </a:defRPr>
      </a:lvl3pPr>
      <a:lvl4pPr algn="ctr" defTabSz="457200" rtl="0" eaLnBrk="0" fontAlgn="base" hangingPunct="0">
        <a:spcBef>
          <a:spcPct val="0"/>
        </a:spcBef>
        <a:spcAft>
          <a:spcPct val="0"/>
        </a:spcAft>
        <a:defRPr sz="3200" b="1">
          <a:solidFill>
            <a:srgbClr val="006298"/>
          </a:solidFill>
          <a:latin typeface="Arial" charset="0"/>
          <a:cs typeface="Arial" charset="0"/>
        </a:defRPr>
      </a:lvl4pPr>
      <a:lvl5pPr algn="ctr" defTabSz="457200" rtl="0" eaLnBrk="0" fontAlgn="base" hangingPunct="0">
        <a:spcBef>
          <a:spcPct val="0"/>
        </a:spcBef>
        <a:spcAft>
          <a:spcPct val="0"/>
        </a:spcAft>
        <a:defRPr sz="3200" b="1">
          <a:solidFill>
            <a:srgbClr val="006298"/>
          </a:solidFill>
          <a:latin typeface="Arial" charset="0"/>
          <a:cs typeface="Arial" charset="0"/>
        </a:defRPr>
      </a:lvl5pPr>
      <a:lvl6pPr marL="457200" algn="ctr" defTabSz="457200" rtl="0" fontAlgn="base">
        <a:spcBef>
          <a:spcPct val="0"/>
        </a:spcBef>
        <a:spcAft>
          <a:spcPct val="0"/>
        </a:spcAft>
        <a:defRPr sz="3200" b="1">
          <a:solidFill>
            <a:srgbClr val="006298"/>
          </a:solidFill>
          <a:latin typeface="Arial" charset="0"/>
          <a:cs typeface="Arial" charset="0"/>
        </a:defRPr>
      </a:lvl6pPr>
      <a:lvl7pPr marL="914400" algn="ctr" defTabSz="457200" rtl="0" fontAlgn="base">
        <a:spcBef>
          <a:spcPct val="0"/>
        </a:spcBef>
        <a:spcAft>
          <a:spcPct val="0"/>
        </a:spcAft>
        <a:defRPr sz="3200" b="1">
          <a:solidFill>
            <a:srgbClr val="006298"/>
          </a:solidFill>
          <a:latin typeface="Arial" charset="0"/>
          <a:cs typeface="Arial" charset="0"/>
        </a:defRPr>
      </a:lvl7pPr>
      <a:lvl8pPr marL="1371600" algn="ctr" defTabSz="457200" rtl="0" fontAlgn="base">
        <a:spcBef>
          <a:spcPct val="0"/>
        </a:spcBef>
        <a:spcAft>
          <a:spcPct val="0"/>
        </a:spcAft>
        <a:defRPr sz="3200" b="1">
          <a:solidFill>
            <a:srgbClr val="006298"/>
          </a:solidFill>
          <a:latin typeface="Arial" charset="0"/>
          <a:cs typeface="Arial" charset="0"/>
        </a:defRPr>
      </a:lvl8pPr>
      <a:lvl9pPr marL="1828800" algn="ctr" defTabSz="457200" rtl="0" fontAlgn="base">
        <a:spcBef>
          <a:spcPct val="0"/>
        </a:spcBef>
        <a:spcAft>
          <a:spcPct val="0"/>
        </a:spcAft>
        <a:defRPr sz="3200" b="1">
          <a:solidFill>
            <a:srgbClr val="006298"/>
          </a:solidFill>
          <a:latin typeface="Arial" charset="0"/>
          <a:cs typeface="Arial"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panose="020B0604020202020204" pitchFamily="34" charset="0"/>
        <a:buChar char="•"/>
        <a:defRPr lang="en-US" sz="3200" kern="1200" dirty="0">
          <a:solidFill>
            <a:schemeClr val="tx2"/>
          </a:solidFill>
          <a:latin typeface="Arial" pitchFamily="34" charset="0"/>
          <a:ea typeface="+mn-ea"/>
          <a:cs typeface="Arial" pitchFamily="34" charset="0"/>
        </a:defRPr>
      </a:lvl1pPr>
      <a:lvl2pPr marL="742950" indent="-285750" algn="l" defTabSz="457200" rtl="0" eaLnBrk="0" fontAlgn="base" hangingPunct="0">
        <a:lnSpc>
          <a:spcPct val="90000"/>
        </a:lnSpc>
        <a:spcBef>
          <a:spcPts val="563"/>
        </a:spcBef>
        <a:spcAft>
          <a:spcPct val="0"/>
        </a:spcAft>
        <a:buFont typeface="Arial" panose="020B0604020202020204" pitchFamily="34" charset="0"/>
        <a:buChar char="–"/>
        <a:defRPr sz="2800" kern="1200">
          <a:solidFill>
            <a:schemeClr val="tx2"/>
          </a:solidFill>
          <a:latin typeface="Arial" pitchFamily="34" charset="0"/>
          <a:ea typeface="+mn-ea"/>
          <a:cs typeface="Arial" pitchFamily="34" charset="0"/>
        </a:defRPr>
      </a:lvl2pPr>
      <a:lvl3pPr marL="1143000" indent="-228600" algn="l" defTabSz="457200" rtl="0" eaLnBrk="0" fontAlgn="base" hangingPunct="0">
        <a:lnSpc>
          <a:spcPct val="90000"/>
        </a:lnSpc>
        <a:spcBef>
          <a:spcPts val="563"/>
        </a:spcBef>
        <a:spcAft>
          <a:spcPct val="0"/>
        </a:spcAft>
        <a:buFont typeface="Arial" panose="020B0604020202020204" pitchFamily="34" charset="0"/>
        <a:buChar char="•"/>
        <a:defRPr sz="2400" kern="1200">
          <a:solidFill>
            <a:schemeClr val="tx2"/>
          </a:solidFill>
          <a:latin typeface="Arial" pitchFamily="34" charset="0"/>
          <a:ea typeface="+mn-ea"/>
          <a:cs typeface="Arial" pitchFamily="34" charset="0"/>
        </a:defRPr>
      </a:lvl3pPr>
      <a:lvl4pPr marL="1600200" indent="-228600" algn="l" defTabSz="457200" rtl="0" eaLnBrk="0" fontAlgn="base" hangingPunct="0">
        <a:lnSpc>
          <a:spcPct val="90000"/>
        </a:lnSpc>
        <a:spcBef>
          <a:spcPts val="563"/>
        </a:spcBef>
        <a:spcAft>
          <a:spcPct val="0"/>
        </a:spcAft>
        <a:buFont typeface="Arial" panose="020B0604020202020204" pitchFamily="34" charset="0"/>
        <a:buChar char="–"/>
        <a:defRPr sz="2000" kern="1200">
          <a:solidFill>
            <a:schemeClr val="tx2"/>
          </a:solidFill>
          <a:latin typeface="Arial" pitchFamily="34" charset="0"/>
          <a:ea typeface="+mn-ea"/>
          <a:cs typeface="Arial" pitchFamily="34" charset="0"/>
        </a:defRPr>
      </a:lvl4pPr>
      <a:lvl5pPr marL="2057400" indent="-228600" algn="l" defTabSz="457200" rtl="0" eaLnBrk="0" fontAlgn="base" hangingPunct="0">
        <a:lnSpc>
          <a:spcPct val="90000"/>
        </a:lnSpc>
        <a:spcBef>
          <a:spcPts val="563"/>
        </a:spcBef>
        <a:spcAft>
          <a:spcPct val="0"/>
        </a:spcAft>
        <a:buFont typeface="Arial" panose="020B0604020202020204" pitchFamily="34" charset="0"/>
        <a:buChar char="»"/>
        <a:defRPr sz="2000" kern="1200">
          <a:solidFill>
            <a:schemeClr val="tx2"/>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hyperlink" Target="http://doe.sd.gov/Assessment/"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oe.sd.gov/Assessment/SMARTERbalanced.aspx"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doe.sd.gov/octe/SMARTERbalanced.aspx"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F2E4855-74BE-421C-8C2D-6438A2C9C171}"/>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Online Assessment Supports</a:t>
            </a:r>
            <a:br>
              <a:rPr lang="en-US" altLang="en-US" dirty="0"/>
            </a:br>
            <a:r>
              <a:rPr lang="en-US" altLang="en-US" dirty="0"/>
              <a:t>Accommodations 101</a:t>
            </a:r>
          </a:p>
        </p:txBody>
      </p:sp>
      <p:sp>
        <p:nvSpPr>
          <p:cNvPr id="30723" name="Subtitle 2">
            <a:extLst>
              <a:ext uri="{FF2B5EF4-FFF2-40B4-BE49-F238E27FC236}">
                <a16:creationId xmlns:a16="http://schemas.microsoft.com/office/drawing/2014/main" id="{E3AA65B6-75BD-4E67-A74E-D91082C4D813}"/>
              </a:ext>
            </a:extLst>
          </p:cNvPr>
          <p:cNvSpPr>
            <a:spLocks noGrp="1"/>
          </p:cNvSpPr>
          <p:nvPr>
            <p:ph type="subTitle" idx="1"/>
          </p:nvPr>
        </p:nvSpPr>
        <p:spPr bwMode="auto">
          <a:xfrm>
            <a:off x="685800" y="3886200"/>
            <a:ext cx="70866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Beth Schiltz, Special Education Office</a:t>
            </a:r>
          </a:p>
          <a:p>
            <a:r>
              <a:rPr lang="en-US" altLang="en-US" dirty="0"/>
              <a:t>New Assessment Directors Workshop</a:t>
            </a:r>
          </a:p>
          <a:p>
            <a:r>
              <a:rPr lang="en-US" altLang="en-US" dirty="0"/>
              <a:t>August 2018</a:t>
            </a:r>
          </a:p>
        </p:txBody>
      </p:sp>
    </p:spTree>
    <p:extLst>
      <p:ext uri="{BB962C8B-B14F-4D97-AF65-F5344CB8AC3E}">
        <p14:creationId xmlns:p14="http://schemas.microsoft.com/office/powerpoint/2010/main" val="257853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a:extLst>
              <a:ext uri="{FF2B5EF4-FFF2-40B4-BE49-F238E27FC236}">
                <a16:creationId xmlns:a16="http://schemas.microsoft.com/office/drawing/2014/main" id="{8206BB48-BE8A-4121-B0C4-4BD721EFCB79}"/>
              </a:ext>
            </a:extLst>
          </p:cNvPr>
          <p:cNvSpPr>
            <a:spLocks noGrp="1"/>
          </p:cNvSpPr>
          <p:nvPr>
            <p:ph type="title"/>
          </p:nvPr>
        </p:nvSpPr>
        <p:spPr/>
        <p:txBody>
          <a:bodyPr/>
          <a:lstStyle/>
          <a:p>
            <a:r>
              <a:rPr altLang="en-US">
                <a:solidFill>
                  <a:srgbClr val="006298"/>
                </a:solidFill>
              </a:rPr>
              <a:t>Level 1 – Universal Tools</a:t>
            </a:r>
          </a:p>
        </p:txBody>
      </p:sp>
      <p:sp>
        <p:nvSpPr>
          <p:cNvPr id="6" name="Content Placeholder 5">
            <a:extLst>
              <a:ext uri="{FF2B5EF4-FFF2-40B4-BE49-F238E27FC236}">
                <a16:creationId xmlns:a16="http://schemas.microsoft.com/office/drawing/2014/main" id="{2340B554-9AB9-4F9E-8C7A-CE7EB18966CD}"/>
              </a:ext>
            </a:extLst>
          </p:cNvPr>
          <p:cNvSpPr>
            <a:spLocks noGrp="1"/>
          </p:cNvSpPr>
          <p:nvPr>
            <p:ph idx="1"/>
          </p:nvPr>
        </p:nvSpPr>
        <p:spPr>
          <a:xfrm>
            <a:off x="457200" y="1600200"/>
            <a:ext cx="7696200" cy="4495800"/>
          </a:xfrm>
        </p:spPr>
        <p:txBody>
          <a:bodyPr rtlCol="0">
            <a:normAutofit/>
          </a:bodyPr>
          <a:lstStyle/>
          <a:p>
            <a:pPr fontAlgn="auto">
              <a:spcAft>
                <a:spcPts val="0"/>
              </a:spcAft>
              <a:defRPr/>
            </a:pPr>
            <a:r>
              <a:t>Provided for all students</a:t>
            </a:r>
          </a:p>
          <a:p>
            <a:pPr fontAlgn="auto">
              <a:spcAft>
                <a:spcPts val="0"/>
              </a:spcAft>
              <a:defRPr/>
            </a:pPr>
            <a:r>
              <a:rPr altLang="en-US">
                <a:latin typeface="Arial" charset="0"/>
                <a:cs typeface="Arial" charset="0"/>
              </a:rPr>
              <a:t>Provided digitally or separately</a:t>
            </a:r>
          </a:p>
          <a:p>
            <a:pPr fontAlgn="auto">
              <a:spcAft>
                <a:spcPts val="0"/>
              </a:spcAft>
              <a:defRPr/>
            </a:pPr>
            <a:r>
              <a:t>Based on student preference and selection</a:t>
            </a:r>
          </a:p>
          <a:p>
            <a:pPr fontAlgn="auto">
              <a:spcAft>
                <a:spcPts val="0"/>
              </a:spcAft>
              <a:defRPr/>
            </a:pPr>
            <a:r>
              <a:t>Can be turned off if tool is viewed as a distraction</a:t>
            </a:r>
          </a:p>
          <a:p>
            <a:pPr fontAlgn="auto">
              <a:spcAft>
                <a:spcPts val="0"/>
              </a:spcAft>
              <a:defRPr/>
            </a:pPr>
            <a:r>
              <a:t>Should be using these tools in other digital environments so students are familiar with them</a:t>
            </a:r>
          </a:p>
          <a:p>
            <a:pPr marL="0" indent="0" algn="ctr" fontAlgn="auto">
              <a:spcAft>
                <a:spcPts val="0"/>
              </a:spcAft>
              <a:buFont typeface="Arial"/>
              <a:buNone/>
              <a:defRPr/>
            </a:pPr>
            <a:endParaRPr sz="2600"/>
          </a:p>
          <a:p>
            <a:pPr marL="0" indent="0" algn="ctr" fontAlgn="auto">
              <a:spcAft>
                <a:spcPts val="0"/>
              </a:spcAft>
              <a:buFont typeface="Arial"/>
              <a:buNone/>
              <a:defRPr/>
            </a:pPr>
            <a:endParaRPr sz="2600"/>
          </a:p>
          <a:p>
            <a:pPr marL="0" indent="0" algn="ctr" fontAlgn="auto">
              <a:spcAft>
                <a:spcPts val="0"/>
              </a:spcAft>
              <a:buFont typeface="Arial"/>
              <a:buNone/>
              <a:defRPr/>
            </a:pPr>
            <a:endParaRPr sz="2600"/>
          </a:p>
          <a:p>
            <a:pPr marL="0" indent="0" algn="ctr" fontAlgn="auto">
              <a:spcAft>
                <a:spcPts val="0"/>
              </a:spcAft>
              <a:buFont typeface="Arial"/>
              <a:buNone/>
              <a:defRPr/>
            </a:pPr>
            <a:endParaRPr sz="2600"/>
          </a:p>
        </p:txBody>
      </p:sp>
    </p:spTree>
    <p:extLst>
      <p:ext uri="{BB962C8B-B14F-4D97-AF65-F5344CB8AC3E}">
        <p14:creationId xmlns:p14="http://schemas.microsoft.com/office/powerpoint/2010/main" val="408100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0719B5E-36DE-4ED8-B2F6-D50AB9B8F2E2}"/>
              </a:ext>
            </a:extLst>
          </p:cNvPr>
          <p:cNvSpPr>
            <a:spLocks noGrp="1"/>
          </p:cNvSpPr>
          <p:nvPr>
            <p:ph type="title"/>
          </p:nvPr>
        </p:nvSpPr>
        <p:spPr/>
        <p:txBody>
          <a:bodyPr/>
          <a:lstStyle/>
          <a:p>
            <a:pPr eaLnBrk="1" hangingPunct="1"/>
            <a:r>
              <a:rPr altLang="en-US"/>
              <a:t>Universal Tools</a:t>
            </a:r>
            <a:br>
              <a:rPr altLang="en-US"/>
            </a:br>
            <a:r>
              <a:rPr altLang="en-US" sz="3100"/>
              <a:t>Provided for ALL students</a:t>
            </a:r>
          </a:p>
        </p:txBody>
      </p:sp>
      <p:sp>
        <p:nvSpPr>
          <p:cNvPr id="39939" name="Content Placeholder 3">
            <a:extLst>
              <a:ext uri="{FF2B5EF4-FFF2-40B4-BE49-F238E27FC236}">
                <a16:creationId xmlns:a16="http://schemas.microsoft.com/office/drawing/2014/main" id="{CE25FC85-2E89-4B48-9FC8-24A6DFC59AEF}"/>
              </a:ext>
            </a:extLst>
          </p:cNvPr>
          <p:cNvSpPr>
            <a:spLocks noGrp="1"/>
          </p:cNvSpPr>
          <p:nvPr>
            <p:ph sz="half" idx="1"/>
          </p:nvPr>
        </p:nvSpPr>
        <p:spPr>
          <a:xfrm>
            <a:off x="457200" y="2362200"/>
            <a:ext cx="4038600" cy="3763963"/>
          </a:xfrm>
        </p:spPr>
        <p:txBody>
          <a:bodyPr/>
          <a:lstStyle/>
          <a:p>
            <a:pPr lvl="1" eaLnBrk="1" hangingPunct="1"/>
            <a:r>
              <a:rPr lang="en-US" altLang="en-US"/>
              <a:t>Breaks</a:t>
            </a:r>
          </a:p>
          <a:p>
            <a:pPr lvl="1" eaLnBrk="1" hangingPunct="1"/>
            <a:r>
              <a:rPr lang="en-US" altLang="en-US">
                <a:solidFill>
                  <a:srgbClr val="FF0000"/>
                </a:solidFill>
              </a:rPr>
              <a:t>Calculator </a:t>
            </a:r>
            <a:r>
              <a:rPr lang="en-US" altLang="en-US" sz="1600">
                <a:solidFill>
                  <a:srgbClr val="FF0000"/>
                </a:solidFill>
              </a:rPr>
              <a:t>(grades 6-8 &amp; 11)</a:t>
            </a:r>
          </a:p>
          <a:p>
            <a:pPr lvl="1" eaLnBrk="1" hangingPunct="1"/>
            <a:r>
              <a:rPr lang="en-US" altLang="en-US"/>
              <a:t>Digital Notepad</a:t>
            </a:r>
          </a:p>
          <a:p>
            <a:pPr lvl="1" eaLnBrk="1" hangingPunct="1"/>
            <a:r>
              <a:rPr lang="en-US" altLang="en-US"/>
              <a:t>English Dictionary </a:t>
            </a:r>
            <a:r>
              <a:rPr lang="en-US" altLang="en-US" sz="1700"/>
              <a:t>(for ELA performance task full write)</a:t>
            </a:r>
          </a:p>
          <a:p>
            <a:pPr lvl="1" eaLnBrk="1" hangingPunct="1"/>
            <a:r>
              <a:rPr lang="en-US" altLang="en-US"/>
              <a:t>English Glossary</a:t>
            </a:r>
          </a:p>
          <a:p>
            <a:pPr lvl="1" eaLnBrk="1" hangingPunct="1"/>
            <a:r>
              <a:rPr lang="en-US" altLang="en-US"/>
              <a:t>Expandable Passages</a:t>
            </a:r>
          </a:p>
          <a:p>
            <a:pPr lvl="1" eaLnBrk="1" hangingPunct="1"/>
            <a:r>
              <a:rPr lang="en-US" altLang="en-US"/>
              <a:t>Global Notes </a:t>
            </a:r>
            <a:r>
              <a:rPr lang="en-US" altLang="en-US" sz="1700"/>
              <a:t>(for ELA performance tasks</a:t>
            </a:r>
          </a:p>
          <a:p>
            <a:pPr lvl="1" eaLnBrk="1" hangingPunct="1"/>
            <a:r>
              <a:rPr lang="en-US" altLang="en-US"/>
              <a:t>Highlighter</a:t>
            </a:r>
          </a:p>
          <a:p>
            <a:pPr lvl="1" eaLnBrk="1" hangingPunct="1"/>
            <a:r>
              <a:rPr lang="en-US" altLang="en-US"/>
              <a:t>Keyboard Navigation</a:t>
            </a:r>
          </a:p>
          <a:p>
            <a:pPr lvl="1" eaLnBrk="1" hangingPunct="1"/>
            <a:endParaRPr lang="en-US" altLang="en-US" sz="1700"/>
          </a:p>
        </p:txBody>
      </p:sp>
      <p:sp>
        <p:nvSpPr>
          <p:cNvPr id="39940" name="Content Placeholder 7">
            <a:extLst>
              <a:ext uri="{FF2B5EF4-FFF2-40B4-BE49-F238E27FC236}">
                <a16:creationId xmlns:a16="http://schemas.microsoft.com/office/drawing/2014/main" id="{0E6A6B49-13D0-469A-8A85-CB1EE2352E95}"/>
              </a:ext>
            </a:extLst>
          </p:cNvPr>
          <p:cNvSpPr>
            <a:spLocks noGrp="1"/>
          </p:cNvSpPr>
          <p:nvPr>
            <p:ph sz="half" idx="2"/>
          </p:nvPr>
        </p:nvSpPr>
        <p:spPr>
          <a:xfrm>
            <a:off x="4648200" y="2362200"/>
            <a:ext cx="4343400" cy="3540125"/>
          </a:xfrm>
        </p:spPr>
        <p:txBody>
          <a:bodyPr/>
          <a:lstStyle/>
          <a:p>
            <a:pPr lvl="1" eaLnBrk="1" hangingPunct="1"/>
            <a:r>
              <a:rPr lang="en-US" altLang="en-US" dirty="0"/>
              <a:t>Line Reader</a:t>
            </a:r>
          </a:p>
          <a:p>
            <a:pPr lvl="1" eaLnBrk="1" hangingPunct="1"/>
            <a:r>
              <a:rPr lang="en-US" altLang="en-US" dirty="0"/>
              <a:t>Mark for Review</a:t>
            </a:r>
          </a:p>
          <a:p>
            <a:pPr lvl="1" eaLnBrk="1" hangingPunct="1"/>
            <a:r>
              <a:rPr lang="en-US" altLang="en-US" dirty="0"/>
              <a:t>Math Tools</a:t>
            </a:r>
          </a:p>
          <a:p>
            <a:pPr lvl="1" eaLnBrk="1" hangingPunct="1"/>
            <a:r>
              <a:rPr lang="en-US" altLang="en-US" dirty="0"/>
              <a:t>Spell Check </a:t>
            </a:r>
            <a:r>
              <a:rPr lang="en-US" altLang="en-US" sz="1600" dirty="0"/>
              <a:t>(for ELA items)</a:t>
            </a:r>
          </a:p>
          <a:p>
            <a:pPr lvl="1" eaLnBrk="1" hangingPunct="1"/>
            <a:r>
              <a:rPr lang="en-US" altLang="en-US" dirty="0"/>
              <a:t>Strikethrough</a:t>
            </a:r>
          </a:p>
          <a:p>
            <a:pPr lvl="1" eaLnBrk="1" hangingPunct="1"/>
            <a:r>
              <a:rPr lang="en-US" altLang="en-US" dirty="0"/>
              <a:t>Thesaurus </a:t>
            </a:r>
            <a:r>
              <a:rPr lang="en-US" altLang="en-US" sz="1600" dirty="0"/>
              <a:t>(for ELA performance task full writes)</a:t>
            </a:r>
          </a:p>
          <a:p>
            <a:pPr lvl="1" eaLnBrk="1" hangingPunct="1"/>
            <a:r>
              <a:rPr lang="en-US" altLang="en-US" dirty="0"/>
              <a:t>Writing Tools</a:t>
            </a:r>
          </a:p>
          <a:p>
            <a:pPr lvl="1" eaLnBrk="1" hangingPunct="1"/>
            <a:r>
              <a:rPr lang="en-US" altLang="en-US" dirty="0"/>
              <a:t>Zoom </a:t>
            </a:r>
            <a:r>
              <a:rPr lang="en-US" altLang="en-US" sz="1600" dirty="0"/>
              <a:t>(can be set at a larger font in TIDE)</a:t>
            </a:r>
          </a:p>
          <a:p>
            <a:pPr eaLnBrk="1" hangingPunct="1"/>
            <a:endParaRPr altLang="en-US" dirty="0"/>
          </a:p>
        </p:txBody>
      </p:sp>
      <p:sp>
        <p:nvSpPr>
          <p:cNvPr id="39941" name="TextBox 8">
            <a:extLst>
              <a:ext uri="{FF2B5EF4-FFF2-40B4-BE49-F238E27FC236}">
                <a16:creationId xmlns:a16="http://schemas.microsoft.com/office/drawing/2014/main" id="{F07735C3-81CE-42C8-8C6E-AC243BB251F2}"/>
              </a:ext>
            </a:extLst>
          </p:cNvPr>
          <p:cNvSpPr txBox="1">
            <a:spLocks noChangeArrowheads="1"/>
          </p:cNvSpPr>
          <p:nvPr/>
        </p:nvSpPr>
        <p:spPr bwMode="auto">
          <a:xfrm>
            <a:off x="2989263" y="1658938"/>
            <a:ext cx="301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90000"/>
              </a:lnSpc>
              <a:spcBef>
                <a:spcPts val="563"/>
              </a:spcBef>
              <a:buClr>
                <a:schemeClr val="accent1"/>
              </a:buClr>
              <a:buSzPct val="125000"/>
              <a:buFont typeface="Arial" panose="020B0604020202020204" pitchFamily="34" charset="0"/>
              <a:buChar char="•"/>
              <a:defRPr sz="3200">
                <a:solidFill>
                  <a:schemeClr val="tx2"/>
                </a:solidFill>
                <a:latin typeface="Arial" panose="020B0604020202020204" pitchFamily="34" charset="0"/>
                <a:cs typeface="Arial" panose="020B0604020202020204" pitchFamily="34" charset="0"/>
              </a:defRPr>
            </a:lvl1pPr>
            <a:lvl2pPr marL="742950" indent="-285750" defTabSz="457200" eaLnBrk="0" hangingPunct="0">
              <a:lnSpc>
                <a:spcPct val="90000"/>
              </a:lnSpc>
              <a:spcBef>
                <a:spcPts val="563"/>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2pPr>
            <a:lvl3pPr marL="1143000" indent="-228600" defTabSz="457200" eaLnBrk="0" hangingPunct="0">
              <a:lnSpc>
                <a:spcPct val="90000"/>
              </a:lnSpc>
              <a:spcBef>
                <a:spcPts val="563"/>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600200" indent="-228600" defTabSz="457200" eaLnBrk="0" hangingPunct="0">
              <a:lnSpc>
                <a:spcPct val="90000"/>
              </a:lnSpc>
              <a:spcBef>
                <a:spcPts val="563"/>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4pPr>
            <a:lvl5pPr marL="2057400" indent="-228600" defTabSz="457200" eaLnBrk="0" hangingPunct="0">
              <a:lnSpc>
                <a:spcPct val="90000"/>
              </a:lnSpc>
              <a:spcBef>
                <a:spcPts val="563"/>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63666A"/>
                </a:solidFill>
                <a:effectLst/>
                <a:uLnTx/>
                <a:uFillTx/>
                <a:latin typeface="Calibri" panose="020F0502020204030204" pitchFamily="34" charset="0"/>
                <a:ea typeface="+mn-ea"/>
                <a:cs typeface="Arial" panose="020B0604020202020204" pitchFamily="34" charset="0"/>
              </a:rPr>
              <a:t>Embedded Tools</a:t>
            </a:r>
          </a:p>
        </p:txBody>
      </p:sp>
    </p:spTree>
    <p:extLst>
      <p:ext uri="{BB962C8B-B14F-4D97-AF65-F5344CB8AC3E}">
        <p14:creationId xmlns:p14="http://schemas.microsoft.com/office/powerpoint/2010/main" val="182230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DEB607E-D0A6-4A1C-9F02-00938CE33FB7}"/>
              </a:ext>
            </a:extLst>
          </p:cNvPr>
          <p:cNvSpPr>
            <a:spLocks noGrp="1"/>
          </p:cNvSpPr>
          <p:nvPr>
            <p:ph type="title"/>
          </p:nvPr>
        </p:nvSpPr>
        <p:spPr/>
        <p:txBody>
          <a:bodyPr/>
          <a:lstStyle/>
          <a:p>
            <a:r>
              <a:rPr altLang="en-US">
                <a:solidFill>
                  <a:srgbClr val="006298"/>
                </a:solidFill>
              </a:rPr>
              <a:t>Universal Tools</a:t>
            </a:r>
            <a:br>
              <a:rPr altLang="en-US">
                <a:solidFill>
                  <a:srgbClr val="006298"/>
                </a:solidFill>
              </a:rPr>
            </a:br>
            <a:r>
              <a:rPr altLang="en-US" sz="3100">
                <a:solidFill>
                  <a:srgbClr val="006298"/>
                </a:solidFill>
              </a:rPr>
              <a:t>Provided for ALL students</a:t>
            </a:r>
          </a:p>
        </p:txBody>
      </p:sp>
      <p:sp>
        <p:nvSpPr>
          <p:cNvPr id="5" name="Content Placeholder 4">
            <a:extLst>
              <a:ext uri="{FF2B5EF4-FFF2-40B4-BE49-F238E27FC236}">
                <a16:creationId xmlns:a16="http://schemas.microsoft.com/office/drawing/2014/main" id="{B3E3F5EA-4C49-403C-9BCE-F42EC91B2144}"/>
              </a:ext>
            </a:extLst>
          </p:cNvPr>
          <p:cNvSpPr>
            <a:spLocks noGrp="1"/>
          </p:cNvSpPr>
          <p:nvPr>
            <p:ph idx="1"/>
          </p:nvPr>
        </p:nvSpPr>
        <p:spPr/>
        <p:txBody>
          <a:bodyPr rtlCol="0">
            <a:normAutofit/>
          </a:bodyPr>
          <a:lstStyle/>
          <a:p>
            <a:pPr marL="0" indent="0" algn="ctr" fontAlgn="auto">
              <a:spcAft>
                <a:spcPts val="0"/>
              </a:spcAft>
              <a:buFont typeface="Arial"/>
              <a:buNone/>
              <a:defRPr/>
            </a:pPr>
            <a:r>
              <a:rPr b="1">
                <a:solidFill>
                  <a:schemeClr val="bg1">
                    <a:lumMod val="50000"/>
                  </a:schemeClr>
                </a:solidFill>
              </a:rPr>
              <a:t>Non-Embedded Tools</a:t>
            </a:r>
          </a:p>
          <a:p>
            <a:pPr lvl="1" eaLnBrk="1" fontAlgn="auto" hangingPunct="1">
              <a:spcAft>
                <a:spcPts val="0"/>
              </a:spcAft>
              <a:buFont typeface="Arial"/>
              <a:buChar char="–"/>
              <a:defRPr/>
            </a:pPr>
            <a:endParaRPr lang="en-US" dirty="0"/>
          </a:p>
          <a:p>
            <a:pPr lvl="1" eaLnBrk="1" fontAlgn="auto" hangingPunct="1">
              <a:spcAft>
                <a:spcPts val="0"/>
              </a:spcAft>
              <a:buFont typeface="Arial"/>
              <a:buChar char="–"/>
              <a:defRPr/>
            </a:pPr>
            <a:r>
              <a:rPr lang="en-US" dirty="0"/>
              <a:t>Breaks</a:t>
            </a:r>
          </a:p>
          <a:p>
            <a:pPr lvl="1" eaLnBrk="1" fontAlgn="auto" hangingPunct="1">
              <a:spcAft>
                <a:spcPts val="0"/>
              </a:spcAft>
              <a:buFont typeface="Arial"/>
              <a:buChar char="–"/>
              <a:defRPr/>
            </a:pPr>
            <a:r>
              <a:rPr lang="en-US" dirty="0"/>
              <a:t>English Dictionary </a:t>
            </a:r>
            <a:r>
              <a:rPr lang="en-US" sz="1800" dirty="0"/>
              <a:t>(for ELA performance task full writes)</a:t>
            </a:r>
          </a:p>
          <a:p>
            <a:pPr lvl="1" eaLnBrk="1" fontAlgn="auto" hangingPunct="1">
              <a:spcAft>
                <a:spcPts val="0"/>
              </a:spcAft>
              <a:buFont typeface="Arial"/>
              <a:buChar char="–"/>
              <a:defRPr/>
            </a:pPr>
            <a:r>
              <a:rPr lang="en-US" dirty="0"/>
              <a:t>Scratch Paper</a:t>
            </a:r>
          </a:p>
          <a:p>
            <a:pPr lvl="1" eaLnBrk="1" fontAlgn="auto" hangingPunct="1">
              <a:spcAft>
                <a:spcPts val="0"/>
              </a:spcAft>
              <a:buFont typeface="Arial"/>
              <a:buChar char="–"/>
              <a:defRPr/>
            </a:pPr>
            <a:r>
              <a:rPr lang="en-US" dirty="0"/>
              <a:t>Thesaurus </a:t>
            </a:r>
            <a:r>
              <a:rPr lang="en-US" sz="1800" dirty="0"/>
              <a:t>(for ELA performance task full writes)</a:t>
            </a:r>
          </a:p>
          <a:p>
            <a:pPr marL="457200" lvl="1" indent="0"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57712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CB0C9-5F05-4801-AA3C-BE0AB406B55A}"/>
              </a:ext>
            </a:extLst>
          </p:cNvPr>
          <p:cNvPicPr>
            <a:picLocks noChangeAspect="1"/>
          </p:cNvPicPr>
          <p:nvPr/>
        </p:nvPicPr>
        <p:blipFill>
          <a:blip r:embed="rId2"/>
          <a:stretch>
            <a:fillRect/>
          </a:stretch>
        </p:blipFill>
        <p:spPr>
          <a:xfrm>
            <a:off x="304800" y="1300505"/>
            <a:ext cx="6714286" cy="5476190"/>
          </a:xfrm>
          <a:prstGeom prst="rect">
            <a:avLst/>
          </a:prstGeom>
        </p:spPr>
      </p:pic>
      <p:sp>
        <p:nvSpPr>
          <p:cNvPr id="39938" name="Title 1">
            <a:extLst>
              <a:ext uri="{FF2B5EF4-FFF2-40B4-BE49-F238E27FC236}">
                <a16:creationId xmlns:a16="http://schemas.microsoft.com/office/drawing/2014/main" id="{B3F7A711-B7B3-4191-A4E2-4DF904E7F860}"/>
              </a:ext>
            </a:extLst>
          </p:cNvPr>
          <p:cNvSpPr>
            <a:spLocks noGrp="1"/>
          </p:cNvSpPr>
          <p:nvPr>
            <p:ph type="title"/>
          </p:nvPr>
        </p:nvSpPr>
        <p:spPr/>
        <p:txBody>
          <a:bodyPr/>
          <a:lstStyle/>
          <a:p>
            <a:pPr>
              <a:spcBef>
                <a:spcPts val="563"/>
              </a:spcBef>
              <a:defRPr/>
            </a:pPr>
            <a:r>
              <a:rPr altLang="en-US">
                <a:latin typeface="Arial" charset="0"/>
                <a:cs typeface="Arial" charset="0"/>
              </a:rPr>
              <a:t>Level 2 – Designated Supports</a:t>
            </a:r>
            <a:br>
              <a:rPr altLang="en-US">
                <a:latin typeface="Arial" charset="0"/>
                <a:cs typeface="Arial" charset="0"/>
              </a:rPr>
            </a:br>
            <a:r>
              <a:rPr altLang="en-US">
                <a:latin typeface="Arial" charset="0"/>
                <a:cs typeface="Arial" charset="0"/>
              </a:rPr>
              <a:t>For SOME students</a:t>
            </a:r>
            <a:endParaRPr altLang="en-US">
              <a:solidFill>
                <a:srgbClr val="006298"/>
              </a:solidFill>
              <a:latin typeface="Arial" charset="0"/>
              <a:cs typeface="Arial" charset="0"/>
            </a:endParaRPr>
          </a:p>
        </p:txBody>
      </p:sp>
      <p:sp>
        <p:nvSpPr>
          <p:cNvPr id="2" name="Rectangle 1">
            <a:extLst>
              <a:ext uri="{FF2B5EF4-FFF2-40B4-BE49-F238E27FC236}">
                <a16:creationId xmlns:a16="http://schemas.microsoft.com/office/drawing/2014/main" id="{F287AB4F-3D0A-496A-94EF-10CDC2AF58AD}"/>
              </a:ext>
            </a:extLst>
          </p:cNvPr>
          <p:cNvSpPr/>
          <p:nvPr/>
        </p:nvSpPr>
        <p:spPr>
          <a:xfrm>
            <a:off x="2895600" y="3962400"/>
            <a:ext cx="3733800" cy="2337468"/>
          </a:xfrm>
          <a:prstGeom prst="rect">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a:ea typeface="+mn-ea"/>
                <a:cs typeface="+mn-cs"/>
              </a:rPr>
              <a:t>Some Students</a:t>
            </a:r>
          </a:p>
        </p:txBody>
      </p:sp>
    </p:spTree>
    <p:extLst>
      <p:ext uri="{BB962C8B-B14F-4D97-AF65-F5344CB8AC3E}">
        <p14:creationId xmlns:p14="http://schemas.microsoft.com/office/powerpoint/2010/main" val="407780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D01B279-232C-4901-964E-B580B994F022}"/>
              </a:ext>
            </a:extLst>
          </p:cNvPr>
          <p:cNvSpPr>
            <a:spLocks noGrp="1"/>
          </p:cNvSpPr>
          <p:nvPr>
            <p:ph type="title"/>
          </p:nvPr>
        </p:nvSpPr>
        <p:spPr/>
        <p:txBody>
          <a:bodyPr/>
          <a:lstStyle/>
          <a:p>
            <a:pPr eaLnBrk="1" hangingPunct="1"/>
            <a:r>
              <a:rPr altLang="en-US" dirty="0"/>
              <a:t>Level 2 – Designated Supports</a:t>
            </a:r>
            <a:endParaRPr altLang="en-US" sz="4000" dirty="0"/>
          </a:p>
        </p:txBody>
      </p:sp>
      <p:sp>
        <p:nvSpPr>
          <p:cNvPr id="39939" name="Content Placeholder 2">
            <a:extLst>
              <a:ext uri="{FF2B5EF4-FFF2-40B4-BE49-F238E27FC236}">
                <a16:creationId xmlns:a16="http://schemas.microsoft.com/office/drawing/2014/main" id="{C71454CD-64A1-4BF5-BE2F-C6D4898D1476}"/>
              </a:ext>
            </a:extLst>
          </p:cNvPr>
          <p:cNvSpPr>
            <a:spLocks noGrp="1"/>
          </p:cNvSpPr>
          <p:nvPr>
            <p:ph sz="half" idx="1"/>
          </p:nvPr>
        </p:nvSpPr>
        <p:spPr>
          <a:xfrm>
            <a:off x="533400" y="1493837"/>
            <a:ext cx="7772400" cy="4525963"/>
          </a:xfrm>
        </p:spPr>
        <p:txBody>
          <a:bodyPr/>
          <a:lstStyle/>
          <a:p>
            <a:pPr eaLnBrk="1" hangingPunct="1"/>
            <a:r>
              <a:rPr altLang="en-US" dirty="0"/>
              <a:t>For any student for which a need has been indicated</a:t>
            </a:r>
          </a:p>
          <a:p>
            <a:pPr lvl="1" eaLnBrk="1" hangingPunct="1"/>
            <a:r>
              <a:rPr lang="en-US" altLang="en-US" dirty="0"/>
              <a:t>by an educator or </a:t>
            </a:r>
          </a:p>
          <a:p>
            <a:pPr lvl="1" eaLnBrk="1" hangingPunct="1"/>
            <a:r>
              <a:rPr lang="en-US" altLang="en-US" dirty="0"/>
              <a:t>a team of educators with parent/guardian and/or student</a:t>
            </a:r>
          </a:p>
          <a:p>
            <a:pPr lvl="1" eaLnBrk="1" hangingPunct="1"/>
            <a:r>
              <a:rPr lang="en-US" altLang="en-US" dirty="0"/>
              <a:t>A process used to identify needs</a:t>
            </a:r>
          </a:p>
          <a:p>
            <a:pPr eaLnBrk="1" hangingPunct="1"/>
            <a:r>
              <a:rPr altLang="en-US" dirty="0"/>
              <a:t>Currently being used for instruction and/or other assessment</a:t>
            </a:r>
          </a:p>
          <a:p>
            <a:pPr eaLnBrk="1" hangingPunct="1"/>
            <a:r>
              <a:rPr altLang="en-US" dirty="0"/>
              <a:t>Identified prior to the assessment</a:t>
            </a:r>
          </a:p>
          <a:p>
            <a:pPr eaLnBrk="1" hangingPunct="1"/>
            <a:r>
              <a:rPr altLang="en-US" dirty="0"/>
              <a:t>Activated prior to testing in the TIDE (Test Information Distribution Engine)</a:t>
            </a:r>
          </a:p>
          <a:p>
            <a:pPr eaLnBrk="1" hangingPunct="1"/>
            <a:endParaRPr altLang="en-US" dirty="0"/>
          </a:p>
        </p:txBody>
      </p:sp>
      <p:pic>
        <p:nvPicPr>
          <p:cNvPr id="39940" name="Picture 2" descr="C:\Temp\Temporary Internet Files\Content.IE5\5SZP7U4I\MP900442177[1].jpg">
            <a:extLst>
              <a:ext uri="{FF2B5EF4-FFF2-40B4-BE49-F238E27FC236}">
                <a16:creationId xmlns:a16="http://schemas.microsoft.com/office/drawing/2014/main" id="{279032BF-216C-4F93-B6EC-BF49BE5C129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28600"/>
            <a:ext cx="1479550" cy="1314450"/>
          </a:xfrm>
          <a:noFill/>
        </p:spPr>
      </p:pic>
    </p:spTree>
    <p:extLst>
      <p:ext uri="{BB962C8B-B14F-4D97-AF65-F5344CB8AC3E}">
        <p14:creationId xmlns:p14="http://schemas.microsoft.com/office/powerpoint/2010/main" val="221809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3944284-3289-45C2-ACFC-64E82B323525}"/>
              </a:ext>
            </a:extLst>
          </p:cNvPr>
          <p:cNvSpPr>
            <a:spLocks noGrp="1"/>
          </p:cNvSpPr>
          <p:nvPr>
            <p:ph type="title"/>
          </p:nvPr>
        </p:nvSpPr>
        <p:spPr/>
        <p:txBody>
          <a:bodyPr/>
          <a:lstStyle/>
          <a:p>
            <a:r>
              <a:rPr altLang="en-US">
                <a:solidFill>
                  <a:srgbClr val="006298"/>
                </a:solidFill>
              </a:rPr>
              <a:t>Designated Supports</a:t>
            </a:r>
            <a:br>
              <a:rPr altLang="en-US">
                <a:solidFill>
                  <a:srgbClr val="006298"/>
                </a:solidFill>
              </a:rPr>
            </a:br>
            <a:r>
              <a:rPr altLang="en-US" sz="3100">
                <a:solidFill>
                  <a:srgbClr val="006298"/>
                </a:solidFill>
              </a:rPr>
              <a:t>Provided for SOME Students</a:t>
            </a:r>
          </a:p>
        </p:txBody>
      </p:sp>
      <p:sp>
        <p:nvSpPr>
          <p:cNvPr id="4" name="Content Placeholder 3">
            <a:extLst>
              <a:ext uri="{FF2B5EF4-FFF2-40B4-BE49-F238E27FC236}">
                <a16:creationId xmlns:a16="http://schemas.microsoft.com/office/drawing/2014/main" id="{DB50DA11-97C3-4B23-B2A9-58E829122EAD}"/>
              </a:ext>
            </a:extLst>
          </p:cNvPr>
          <p:cNvSpPr>
            <a:spLocks noGrp="1"/>
          </p:cNvSpPr>
          <p:nvPr>
            <p:ph idx="1"/>
          </p:nvPr>
        </p:nvSpPr>
        <p:spPr/>
        <p:txBody>
          <a:bodyPr rtlCol="0">
            <a:normAutofit fontScale="92500" lnSpcReduction="20000"/>
          </a:bodyPr>
          <a:lstStyle/>
          <a:p>
            <a:pPr marL="0" indent="0" algn="ctr" fontAlgn="auto">
              <a:spcAft>
                <a:spcPts val="0"/>
              </a:spcAft>
              <a:buFont typeface="Arial"/>
              <a:buNone/>
              <a:defRPr/>
            </a:pPr>
            <a:r>
              <a:rPr b="1" dirty="0"/>
              <a:t>Embedded Supports</a:t>
            </a:r>
          </a:p>
          <a:p>
            <a:pPr lvl="1" eaLnBrk="1" fontAlgn="auto" hangingPunct="1">
              <a:spcAft>
                <a:spcPts val="0"/>
              </a:spcAft>
              <a:buFont typeface="Arial"/>
              <a:buChar char="–"/>
              <a:defRPr/>
            </a:pPr>
            <a:endParaRPr lang="en-US" dirty="0"/>
          </a:p>
          <a:p>
            <a:pPr lvl="1" eaLnBrk="1" fontAlgn="auto" hangingPunct="1">
              <a:spcAft>
                <a:spcPts val="0"/>
              </a:spcAft>
              <a:buFont typeface="Arial"/>
              <a:buChar char="–"/>
              <a:defRPr/>
            </a:pPr>
            <a:r>
              <a:rPr lang="en-US" dirty="0"/>
              <a:t>Color Contrast</a:t>
            </a:r>
          </a:p>
          <a:p>
            <a:pPr lvl="1" eaLnBrk="1" fontAlgn="auto" hangingPunct="1">
              <a:spcAft>
                <a:spcPts val="0"/>
              </a:spcAft>
              <a:buFont typeface="Arial"/>
              <a:buChar char="–"/>
              <a:defRPr/>
            </a:pPr>
            <a:r>
              <a:rPr lang="en-US" dirty="0"/>
              <a:t>Masking</a:t>
            </a:r>
          </a:p>
          <a:p>
            <a:pPr lvl="1" eaLnBrk="1" fontAlgn="auto" hangingPunct="1">
              <a:spcAft>
                <a:spcPts val="0"/>
              </a:spcAft>
              <a:buFont typeface="Arial"/>
              <a:buChar char="–"/>
              <a:defRPr/>
            </a:pPr>
            <a:r>
              <a:rPr lang="en-US" dirty="0">
                <a:solidFill>
                  <a:srgbClr val="FF0000"/>
                </a:solidFill>
              </a:rPr>
              <a:t>Mouse Pointer </a:t>
            </a:r>
            <a:r>
              <a:rPr lang="en-US" sz="1800" dirty="0">
                <a:solidFill>
                  <a:srgbClr val="FF0000"/>
                </a:solidFill>
              </a:rPr>
              <a:t>(size &amp; color)</a:t>
            </a:r>
          </a:p>
          <a:p>
            <a:pPr lvl="1" eaLnBrk="1" fontAlgn="auto" hangingPunct="1">
              <a:spcAft>
                <a:spcPts val="0"/>
              </a:spcAft>
              <a:buFont typeface="Arial"/>
              <a:buChar char="–"/>
              <a:defRPr/>
            </a:pPr>
            <a:r>
              <a:rPr lang="en-US" dirty="0">
                <a:solidFill>
                  <a:srgbClr val="0000FF"/>
                </a:solidFill>
              </a:rPr>
              <a:t>Streamline</a:t>
            </a:r>
          </a:p>
          <a:p>
            <a:pPr lvl="1" eaLnBrk="1" fontAlgn="auto" hangingPunct="1">
              <a:spcAft>
                <a:spcPts val="0"/>
              </a:spcAft>
              <a:buFont typeface="Arial"/>
              <a:buChar char="–"/>
              <a:defRPr/>
            </a:pPr>
            <a:r>
              <a:rPr lang="en-US" dirty="0">
                <a:solidFill>
                  <a:srgbClr val="FF0000"/>
                </a:solidFill>
              </a:rPr>
              <a:t>Text-to-speech </a:t>
            </a:r>
            <a:r>
              <a:rPr lang="en-US" sz="1800" dirty="0">
                <a:solidFill>
                  <a:srgbClr val="FF0000"/>
                </a:solidFill>
              </a:rPr>
              <a:t>(Grades 3-8, &amp;11 for all Math and ELA items) (May need to download Julie Voice pack for PC Computers)</a:t>
            </a:r>
          </a:p>
          <a:p>
            <a:pPr lvl="1" eaLnBrk="1" fontAlgn="auto" hangingPunct="1">
              <a:spcAft>
                <a:spcPts val="0"/>
              </a:spcAft>
              <a:buFont typeface="Arial"/>
              <a:buChar char="–"/>
              <a:defRPr/>
            </a:pPr>
            <a:r>
              <a:rPr lang="en-US" dirty="0"/>
              <a:t>Translated test directions</a:t>
            </a:r>
          </a:p>
          <a:p>
            <a:pPr lvl="1" eaLnBrk="1" fontAlgn="auto" hangingPunct="1">
              <a:spcAft>
                <a:spcPts val="0"/>
              </a:spcAft>
              <a:buFont typeface="Arial"/>
              <a:buChar char="–"/>
              <a:defRPr/>
            </a:pPr>
            <a:r>
              <a:rPr lang="en-US" dirty="0"/>
              <a:t>Translations </a:t>
            </a:r>
            <a:r>
              <a:rPr lang="en-US" sz="1800" dirty="0"/>
              <a:t>(glossaries for math items)</a:t>
            </a:r>
          </a:p>
          <a:p>
            <a:pPr lvl="1" eaLnBrk="1" fontAlgn="auto" hangingPunct="1">
              <a:spcAft>
                <a:spcPts val="0"/>
              </a:spcAft>
              <a:buFont typeface="Arial"/>
              <a:buChar char="–"/>
              <a:defRPr/>
            </a:pPr>
            <a:r>
              <a:rPr lang="en-US" dirty="0"/>
              <a:t>Translations </a:t>
            </a:r>
            <a:r>
              <a:rPr lang="en-US" sz="1800" dirty="0"/>
              <a:t>(stacked for math items)</a:t>
            </a:r>
          </a:p>
          <a:p>
            <a:pPr lvl="1" eaLnBrk="1" fontAlgn="auto" hangingPunct="1">
              <a:spcAft>
                <a:spcPts val="0"/>
              </a:spcAft>
              <a:buFont typeface="Arial"/>
              <a:buChar char="–"/>
              <a:defRPr/>
            </a:pPr>
            <a:r>
              <a:rPr lang="en-US" dirty="0"/>
              <a:t>Turn off universal tools</a:t>
            </a:r>
          </a:p>
        </p:txBody>
      </p:sp>
    </p:spTree>
    <p:extLst>
      <p:ext uri="{BB962C8B-B14F-4D97-AF65-F5344CB8AC3E}">
        <p14:creationId xmlns:p14="http://schemas.microsoft.com/office/powerpoint/2010/main" val="419891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66445FA-7B75-4D3F-91D2-A5454E48A390}"/>
              </a:ext>
            </a:extLst>
          </p:cNvPr>
          <p:cNvSpPr>
            <a:spLocks noGrp="1"/>
          </p:cNvSpPr>
          <p:nvPr>
            <p:ph type="title"/>
          </p:nvPr>
        </p:nvSpPr>
        <p:spPr/>
        <p:txBody>
          <a:bodyPr/>
          <a:lstStyle/>
          <a:p>
            <a:r>
              <a:rPr altLang="en-US">
                <a:solidFill>
                  <a:srgbClr val="006298"/>
                </a:solidFill>
              </a:rPr>
              <a:t>Designated Supports</a:t>
            </a:r>
            <a:br>
              <a:rPr altLang="en-US">
                <a:solidFill>
                  <a:srgbClr val="006298"/>
                </a:solidFill>
              </a:rPr>
            </a:br>
            <a:r>
              <a:rPr altLang="en-US" sz="3100">
                <a:solidFill>
                  <a:srgbClr val="006298"/>
                </a:solidFill>
              </a:rPr>
              <a:t>Provided for SOME Students</a:t>
            </a:r>
          </a:p>
        </p:txBody>
      </p:sp>
      <p:sp>
        <p:nvSpPr>
          <p:cNvPr id="5" name="Content Placeholder 4">
            <a:extLst>
              <a:ext uri="{FF2B5EF4-FFF2-40B4-BE49-F238E27FC236}">
                <a16:creationId xmlns:a16="http://schemas.microsoft.com/office/drawing/2014/main" id="{4EA1BD5E-475F-47E2-A11E-40AE856122D2}"/>
              </a:ext>
            </a:extLst>
          </p:cNvPr>
          <p:cNvSpPr>
            <a:spLocks noGrp="1"/>
          </p:cNvSpPr>
          <p:nvPr>
            <p:ph idx="1"/>
          </p:nvPr>
        </p:nvSpPr>
        <p:spPr>
          <a:xfrm>
            <a:off x="228600" y="1600200"/>
            <a:ext cx="8915400" cy="4724400"/>
          </a:xfrm>
        </p:spPr>
        <p:txBody>
          <a:bodyPr rtlCol="0">
            <a:normAutofit fontScale="77500" lnSpcReduction="20000"/>
          </a:bodyPr>
          <a:lstStyle/>
          <a:p>
            <a:pPr marL="0" indent="0" algn="ctr" fontAlgn="auto">
              <a:spcAft>
                <a:spcPts val="0"/>
              </a:spcAft>
              <a:buFont typeface="Arial"/>
              <a:buNone/>
              <a:defRPr/>
            </a:pPr>
            <a:r>
              <a:rPr sz="3500" b="1" dirty="0"/>
              <a:t>Non-Embedded Supports</a:t>
            </a:r>
          </a:p>
          <a:p>
            <a:pPr lvl="1" eaLnBrk="1" fontAlgn="auto" hangingPunct="1">
              <a:spcAft>
                <a:spcPts val="0"/>
              </a:spcAft>
              <a:buFont typeface="Arial"/>
              <a:buChar char="–"/>
              <a:defRPr/>
            </a:pPr>
            <a:endParaRPr lang="en-US" sz="1800" dirty="0"/>
          </a:p>
          <a:p>
            <a:pPr lvl="1" eaLnBrk="1" fontAlgn="auto" hangingPunct="1">
              <a:spcAft>
                <a:spcPts val="0"/>
              </a:spcAft>
              <a:buFont typeface="Arial"/>
              <a:buChar char="–"/>
              <a:defRPr/>
            </a:pPr>
            <a:r>
              <a:rPr lang="en-US" dirty="0">
                <a:solidFill>
                  <a:srgbClr val="FF0000"/>
                </a:solidFill>
              </a:rPr>
              <a:t>Amplification </a:t>
            </a:r>
            <a:r>
              <a:rPr lang="en-US" sz="1700" dirty="0">
                <a:solidFill>
                  <a:srgbClr val="FF0000"/>
                </a:solidFill>
              </a:rPr>
              <a:t>(permissive mode must be enabled) </a:t>
            </a:r>
          </a:p>
          <a:p>
            <a:pPr lvl="1" eaLnBrk="1" fontAlgn="auto" hangingPunct="1">
              <a:spcAft>
                <a:spcPts val="0"/>
              </a:spcAft>
              <a:buFont typeface="Arial"/>
              <a:buChar char="–"/>
              <a:defRPr/>
            </a:pPr>
            <a:r>
              <a:rPr lang="en-US" dirty="0"/>
              <a:t>Bilingual dictionary </a:t>
            </a:r>
            <a:r>
              <a:rPr lang="en-US" sz="1700" dirty="0"/>
              <a:t>(for ELA performance task full writes)</a:t>
            </a:r>
            <a:endParaRPr lang="en-US" dirty="0"/>
          </a:p>
          <a:p>
            <a:pPr lvl="1" eaLnBrk="1" fontAlgn="auto" hangingPunct="1">
              <a:spcAft>
                <a:spcPts val="0"/>
              </a:spcAft>
              <a:buFont typeface="Arial"/>
              <a:buChar char="–"/>
              <a:defRPr/>
            </a:pPr>
            <a:r>
              <a:rPr lang="en-US" dirty="0"/>
              <a:t>Color contrasts</a:t>
            </a:r>
          </a:p>
          <a:p>
            <a:pPr lvl="1" eaLnBrk="1" fontAlgn="auto" hangingPunct="1">
              <a:spcAft>
                <a:spcPts val="0"/>
              </a:spcAft>
              <a:buFont typeface="Arial"/>
              <a:buChar char="–"/>
              <a:defRPr/>
            </a:pPr>
            <a:r>
              <a:rPr lang="en-US" dirty="0"/>
              <a:t>Color overlays</a:t>
            </a:r>
          </a:p>
          <a:p>
            <a:pPr lvl="1" eaLnBrk="1" fontAlgn="auto" hangingPunct="1">
              <a:spcAft>
                <a:spcPts val="0"/>
              </a:spcAft>
              <a:buFont typeface="Arial"/>
              <a:buChar char="–"/>
              <a:defRPr/>
            </a:pPr>
            <a:r>
              <a:rPr lang="en-US" dirty="0"/>
              <a:t>Magnification </a:t>
            </a:r>
            <a:r>
              <a:rPr lang="en-US" sz="1700" dirty="0"/>
              <a:t>(permissive mode may need to be enabled)</a:t>
            </a:r>
          </a:p>
          <a:p>
            <a:pPr lvl="1" eaLnBrk="1" fontAlgn="auto" hangingPunct="1">
              <a:spcAft>
                <a:spcPts val="0"/>
              </a:spcAft>
              <a:buFont typeface="Arial"/>
              <a:buChar char="–"/>
              <a:defRPr/>
            </a:pPr>
            <a:r>
              <a:rPr lang="en-US" dirty="0">
                <a:solidFill>
                  <a:srgbClr val="0000FF"/>
                </a:solidFill>
              </a:rPr>
              <a:t>Medical Device</a:t>
            </a:r>
          </a:p>
          <a:p>
            <a:pPr lvl="1" eaLnBrk="1" fontAlgn="auto" hangingPunct="1">
              <a:spcAft>
                <a:spcPts val="0"/>
              </a:spcAft>
              <a:buFont typeface="Arial"/>
              <a:buChar char="–"/>
              <a:defRPr/>
            </a:pPr>
            <a:r>
              <a:rPr lang="en-US" dirty="0"/>
              <a:t>Noise Buffers</a:t>
            </a:r>
          </a:p>
          <a:p>
            <a:pPr lvl="1" eaLnBrk="1" fontAlgn="auto" hangingPunct="1">
              <a:spcAft>
                <a:spcPts val="0"/>
              </a:spcAft>
              <a:buFont typeface="Arial"/>
              <a:buChar char="–"/>
              <a:defRPr/>
            </a:pPr>
            <a:r>
              <a:rPr lang="en-US" dirty="0">
                <a:solidFill>
                  <a:srgbClr val="FF0000"/>
                </a:solidFill>
              </a:rPr>
              <a:t>Read aloud </a:t>
            </a:r>
            <a:r>
              <a:rPr lang="en-US" sz="1700" dirty="0">
                <a:solidFill>
                  <a:srgbClr val="FF0000"/>
                </a:solidFill>
              </a:rPr>
              <a:t>(Grades 3-8, &amp; 11 for all math and ELA items – not reading passages)</a:t>
            </a:r>
          </a:p>
          <a:p>
            <a:pPr lvl="1" eaLnBrk="1" fontAlgn="auto" hangingPunct="1">
              <a:spcAft>
                <a:spcPts val="0"/>
              </a:spcAft>
              <a:buFont typeface="Arial"/>
              <a:buChar char="–"/>
              <a:defRPr/>
            </a:pPr>
            <a:r>
              <a:rPr lang="en-US" dirty="0">
                <a:solidFill>
                  <a:srgbClr val="FF0000"/>
                </a:solidFill>
              </a:rPr>
              <a:t>Scribe </a:t>
            </a:r>
            <a:r>
              <a:rPr lang="en-US" sz="1700" dirty="0">
                <a:solidFill>
                  <a:srgbClr val="FF0000"/>
                </a:solidFill>
              </a:rPr>
              <a:t>(for ELA non-writing items and math items)</a:t>
            </a:r>
          </a:p>
          <a:p>
            <a:pPr lvl="1" eaLnBrk="1" fontAlgn="auto" hangingPunct="1">
              <a:spcAft>
                <a:spcPts val="0"/>
              </a:spcAft>
              <a:buFont typeface="Arial"/>
              <a:buChar char="–"/>
              <a:defRPr/>
            </a:pPr>
            <a:r>
              <a:rPr lang="en-US" dirty="0"/>
              <a:t>Separate setting</a:t>
            </a:r>
          </a:p>
          <a:p>
            <a:pPr lvl="1" eaLnBrk="1" fontAlgn="auto" hangingPunct="1">
              <a:spcAft>
                <a:spcPts val="0"/>
              </a:spcAft>
              <a:buFont typeface="Arial"/>
              <a:buChar char="–"/>
              <a:defRPr/>
            </a:pPr>
            <a:r>
              <a:rPr lang="en-US" dirty="0">
                <a:solidFill>
                  <a:srgbClr val="FF0000"/>
                </a:solidFill>
              </a:rPr>
              <a:t>Simplified Test Directions</a:t>
            </a:r>
          </a:p>
          <a:p>
            <a:pPr lvl="1" eaLnBrk="1" fontAlgn="auto" hangingPunct="1">
              <a:spcAft>
                <a:spcPts val="0"/>
              </a:spcAft>
              <a:buFont typeface="Arial"/>
              <a:buChar char="–"/>
              <a:defRPr/>
            </a:pPr>
            <a:r>
              <a:rPr lang="en-US" dirty="0"/>
              <a:t>Translated Test Directions </a:t>
            </a:r>
            <a:r>
              <a:rPr lang="en-US" sz="1700" dirty="0"/>
              <a:t>(PDF of directions translated in the language read by an adult)</a:t>
            </a:r>
          </a:p>
          <a:p>
            <a:pPr lvl="1" eaLnBrk="1" fontAlgn="auto" hangingPunct="1">
              <a:spcAft>
                <a:spcPts val="0"/>
              </a:spcAft>
              <a:buFont typeface="Arial"/>
              <a:buChar char="–"/>
              <a:defRPr/>
            </a:pPr>
            <a:r>
              <a:rPr lang="en-US" dirty="0"/>
              <a:t>Translations </a:t>
            </a:r>
            <a:r>
              <a:rPr lang="en-US" sz="1700" dirty="0"/>
              <a:t>(glossaries for math items)</a:t>
            </a:r>
          </a:p>
        </p:txBody>
      </p:sp>
    </p:spTree>
    <p:extLst>
      <p:ext uri="{BB962C8B-B14F-4D97-AF65-F5344CB8AC3E}">
        <p14:creationId xmlns:p14="http://schemas.microsoft.com/office/powerpoint/2010/main" val="284247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23BFAB0-ED65-4BAD-A6CF-C98D5939EB71}"/>
              </a:ext>
            </a:extLst>
          </p:cNvPr>
          <p:cNvSpPr>
            <a:spLocks noGrp="1"/>
          </p:cNvSpPr>
          <p:nvPr>
            <p:ph type="title"/>
          </p:nvPr>
        </p:nvSpPr>
        <p:spPr>
          <a:xfrm>
            <a:off x="457200" y="274638"/>
            <a:ext cx="8382000" cy="1143000"/>
          </a:xfrm>
        </p:spPr>
        <p:txBody>
          <a:bodyPr/>
          <a:lstStyle/>
          <a:p>
            <a:pPr>
              <a:spcBef>
                <a:spcPts val="563"/>
              </a:spcBef>
              <a:defRPr/>
            </a:pPr>
            <a:r>
              <a:rPr altLang="en-US">
                <a:latin typeface="Arial" charset="0"/>
                <a:cs typeface="Arial" charset="0"/>
              </a:rPr>
              <a:t>Level 3 – Documented Accommodations</a:t>
            </a:r>
            <a:br>
              <a:rPr altLang="en-US">
                <a:latin typeface="Arial" charset="0"/>
                <a:cs typeface="Arial" charset="0"/>
              </a:rPr>
            </a:br>
            <a:r>
              <a:rPr altLang="en-US">
                <a:latin typeface="Arial" charset="0"/>
                <a:cs typeface="Arial" charset="0"/>
              </a:rPr>
              <a:t>For FEW students</a:t>
            </a:r>
            <a:br>
              <a:rPr altLang="en-US">
                <a:latin typeface="Arial" charset="0"/>
                <a:cs typeface="Arial" charset="0"/>
              </a:rPr>
            </a:br>
            <a:endParaRPr altLang="en-US">
              <a:solidFill>
                <a:srgbClr val="006298"/>
              </a:solidFill>
              <a:latin typeface="Arial" charset="0"/>
              <a:cs typeface="Arial" charset="0"/>
            </a:endParaRPr>
          </a:p>
        </p:txBody>
      </p:sp>
      <p:pic>
        <p:nvPicPr>
          <p:cNvPr id="4" name="Content Placeholder 3">
            <a:extLst>
              <a:ext uri="{FF2B5EF4-FFF2-40B4-BE49-F238E27FC236}">
                <a16:creationId xmlns:a16="http://schemas.microsoft.com/office/drawing/2014/main" id="{EA01B0EF-460A-47C1-90A0-B549AB2AEBAB}"/>
              </a:ext>
            </a:extLst>
          </p:cNvPr>
          <p:cNvPicPr>
            <a:picLocks noGrp="1" noChangeAspect="1"/>
          </p:cNvPicPr>
          <p:nvPr>
            <p:ph idx="1"/>
          </p:nvPr>
        </p:nvPicPr>
        <p:blipFill>
          <a:blip r:embed="rId2"/>
          <a:stretch>
            <a:fillRect/>
          </a:stretch>
        </p:blipFill>
        <p:spPr>
          <a:xfrm>
            <a:off x="381000" y="1418972"/>
            <a:ext cx="6553200" cy="5344808"/>
          </a:xfrm>
          <a:prstGeom prst="rect">
            <a:avLst/>
          </a:prstGeom>
        </p:spPr>
      </p:pic>
    </p:spTree>
    <p:extLst>
      <p:ext uri="{BB962C8B-B14F-4D97-AF65-F5344CB8AC3E}">
        <p14:creationId xmlns:p14="http://schemas.microsoft.com/office/powerpoint/2010/main" val="286270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A4798BA-997A-4F3F-9D32-E786F5B9D726}"/>
              </a:ext>
            </a:extLst>
          </p:cNvPr>
          <p:cNvSpPr>
            <a:spLocks noGrp="1"/>
          </p:cNvSpPr>
          <p:nvPr>
            <p:ph type="title"/>
          </p:nvPr>
        </p:nvSpPr>
        <p:spPr>
          <a:xfrm>
            <a:off x="457200" y="274638"/>
            <a:ext cx="8229600" cy="1020762"/>
          </a:xfrm>
        </p:spPr>
        <p:txBody>
          <a:bodyPr/>
          <a:lstStyle/>
          <a:p>
            <a:pPr eaLnBrk="1" hangingPunct="1"/>
            <a:r>
              <a:rPr altLang="en-US" dirty="0"/>
              <a:t>Level 3 – Documented Accommodations</a:t>
            </a:r>
          </a:p>
        </p:txBody>
      </p:sp>
      <p:sp>
        <p:nvSpPr>
          <p:cNvPr id="41987" name="Content Placeholder 2">
            <a:extLst>
              <a:ext uri="{FF2B5EF4-FFF2-40B4-BE49-F238E27FC236}">
                <a16:creationId xmlns:a16="http://schemas.microsoft.com/office/drawing/2014/main" id="{75E30BBF-B20A-4ADD-B390-3D53BD00D5FE}"/>
              </a:ext>
            </a:extLst>
          </p:cNvPr>
          <p:cNvSpPr>
            <a:spLocks noGrp="1"/>
          </p:cNvSpPr>
          <p:nvPr>
            <p:ph sz="half" idx="1"/>
          </p:nvPr>
        </p:nvSpPr>
        <p:spPr>
          <a:xfrm>
            <a:off x="457200" y="1600200"/>
            <a:ext cx="8077200" cy="4525963"/>
          </a:xfrm>
        </p:spPr>
        <p:txBody>
          <a:bodyPr/>
          <a:lstStyle/>
          <a:p>
            <a:pPr eaLnBrk="1" hangingPunct="1"/>
            <a:r>
              <a:rPr altLang="en-US"/>
              <a:t>Documented need for the support such as an IEP or a 504 plan</a:t>
            </a:r>
          </a:p>
          <a:p>
            <a:pPr lvl="1" eaLnBrk="1" hangingPunct="1"/>
            <a:r>
              <a:rPr lang="en-US" altLang="en-US"/>
              <a:t>Decisions made by a team</a:t>
            </a:r>
          </a:p>
          <a:p>
            <a:pPr lvl="1" eaLnBrk="1" hangingPunct="1"/>
            <a:r>
              <a:rPr lang="en-US" altLang="en-US"/>
              <a:t>Information must be entered in the TIDE so they can be activated</a:t>
            </a:r>
          </a:p>
          <a:p>
            <a:pPr eaLnBrk="1" hangingPunct="1"/>
            <a:r>
              <a:rPr altLang="en-US"/>
              <a:t>Exception may be a student who has a physical injury such as a broken hand or arm and can’t use the computer</a:t>
            </a:r>
          </a:p>
          <a:p>
            <a:pPr lvl="1" eaLnBrk="1" hangingPunct="1"/>
            <a:r>
              <a:rPr lang="en-US" altLang="en-US"/>
              <a:t>May use the speech-to-text and/or</a:t>
            </a:r>
          </a:p>
          <a:p>
            <a:pPr lvl="1" eaLnBrk="1" hangingPunct="1"/>
            <a:r>
              <a:rPr lang="en-US" altLang="en-US"/>
              <a:t>Scribe</a:t>
            </a:r>
          </a:p>
          <a:p>
            <a:pPr lvl="1" eaLnBrk="1" hangingPunct="1"/>
            <a:r>
              <a:rPr lang="en-US" altLang="en-US"/>
              <a:t>If they have experience using these supports</a:t>
            </a:r>
          </a:p>
          <a:p>
            <a:pPr lvl="1" eaLnBrk="1" hangingPunct="1"/>
            <a:endParaRPr lang="en-US" altLang="en-US"/>
          </a:p>
        </p:txBody>
      </p:sp>
    </p:spTree>
    <p:extLst>
      <p:ext uri="{BB962C8B-B14F-4D97-AF65-F5344CB8AC3E}">
        <p14:creationId xmlns:p14="http://schemas.microsoft.com/office/powerpoint/2010/main" val="319491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BFA1-B2CA-44DA-AF2F-6FCED7715347}"/>
              </a:ext>
            </a:extLst>
          </p:cNvPr>
          <p:cNvSpPr>
            <a:spLocks noGrp="1"/>
          </p:cNvSpPr>
          <p:nvPr>
            <p:ph type="title"/>
          </p:nvPr>
        </p:nvSpPr>
        <p:spPr>
          <a:xfrm>
            <a:off x="457200" y="533400"/>
            <a:ext cx="8229600" cy="884238"/>
          </a:xfrm>
        </p:spPr>
        <p:txBody>
          <a:bodyPr/>
          <a:lstStyle/>
          <a:p>
            <a:pPr>
              <a:defRPr/>
            </a:pPr>
            <a:r>
              <a:t>Accommodations</a:t>
            </a:r>
          </a:p>
        </p:txBody>
      </p:sp>
      <p:sp>
        <p:nvSpPr>
          <p:cNvPr id="3" name="Content Placeholder 2">
            <a:extLst>
              <a:ext uri="{FF2B5EF4-FFF2-40B4-BE49-F238E27FC236}">
                <a16:creationId xmlns:a16="http://schemas.microsoft.com/office/drawing/2014/main" id="{14AF32E4-ECE6-4916-BD94-3EDE15250B13}"/>
              </a:ext>
            </a:extLst>
          </p:cNvPr>
          <p:cNvSpPr>
            <a:spLocks noGrp="1"/>
          </p:cNvSpPr>
          <p:nvPr>
            <p:ph idx="1"/>
          </p:nvPr>
        </p:nvSpPr>
        <p:spPr/>
        <p:txBody>
          <a:bodyPr/>
          <a:lstStyle/>
          <a:p>
            <a:pPr>
              <a:defRPr/>
            </a:pPr>
            <a:endParaRPr/>
          </a:p>
          <a:p>
            <a:pPr>
              <a:defRPr/>
            </a:pPr>
            <a:r>
              <a:t>Must be needed for instruction first</a:t>
            </a:r>
          </a:p>
          <a:p>
            <a:pPr marL="0" indent="0">
              <a:buFont typeface="Arial"/>
              <a:buNone/>
              <a:defRPr/>
            </a:pPr>
            <a:endParaRPr/>
          </a:p>
          <a:p>
            <a:pPr>
              <a:defRPr/>
            </a:pPr>
            <a:r>
              <a:t>Then decide if appropriate for assessment</a:t>
            </a:r>
          </a:p>
          <a:p>
            <a:pPr lvl="1">
              <a:buFont typeface="Arial" charset="0"/>
              <a:buChar char="–"/>
              <a:defRPr/>
            </a:pPr>
            <a:r>
              <a:rPr lang="en-US" dirty="0"/>
              <a:t>Not all accommodations used for instruction are appropriate for assessments</a:t>
            </a:r>
            <a:endParaRPr dirty="0"/>
          </a:p>
        </p:txBody>
      </p:sp>
    </p:spTree>
    <p:extLst>
      <p:ext uri="{BB962C8B-B14F-4D97-AF65-F5344CB8AC3E}">
        <p14:creationId xmlns:p14="http://schemas.microsoft.com/office/powerpoint/2010/main" val="255773987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B7C1BA6-DA45-4461-B325-841D86AE608A}"/>
              </a:ext>
            </a:extLst>
          </p:cNvPr>
          <p:cNvSpPr>
            <a:spLocks noGrp="1"/>
          </p:cNvSpPr>
          <p:nvPr>
            <p:ph type="title"/>
          </p:nvPr>
        </p:nvSpPr>
        <p:spPr bwMode="auto">
          <a:xfrm>
            <a:off x="442784" y="838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Topics for Today</a:t>
            </a:r>
          </a:p>
        </p:txBody>
      </p:sp>
      <p:sp>
        <p:nvSpPr>
          <p:cNvPr id="32771" name="Content Placeholder 2">
            <a:extLst>
              <a:ext uri="{FF2B5EF4-FFF2-40B4-BE49-F238E27FC236}">
                <a16:creationId xmlns:a16="http://schemas.microsoft.com/office/drawing/2014/main" id="{BF4A0395-3822-46AB-ADFA-A91382EA362B}"/>
              </a:ext>
            </a:extLst>
          </p:cNvPr>
          <p:cNvSpPr>
            <a:spLocks noGrp="1"/>
          </p:cNvSpPr>
          <p:nvPr>
            <p:ph idx="1"/>
          </p:nvPr>
        </p:nvSpPr>
        <p:spPr bwMode="auto">
          <a:xfrm>
            <a:off x="457200" y="1828800"/>
            <a:ext cx="82296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Purpose</a:t>
            </a:r>
          </a:p>
          <a:p>
            <a:r>
              <a:rPr lang="en-US" altLang="en-US" dirty="0"/>
              <a:t>SD’s Smarter Balanced UAAG Guide</a:t>
            </a:r>
          </a:p>
          <a:p>
            <a:r>
              <a:rPr lang="en-US" altLang="en-US" dirty="0"/>
              <a:t>SD Science Assessment Accommodations</a:t>
            </a:r>
          </a:p>
          <a:p>
            <a:r>
              <a:rPr lang="en-US" altLang="en-US" dirty="0"/>
              <a:t>Resources</a:t>
            </a:r>
          </a:p>
        </p:txBody>
      </p:sp>
    </p:spTree>
    <p:extLst>
      <p:ext uri="{BB962C8B-B14F-4D97-AF65-F5344CB8AC3E}">
        <p14:creationId xmlns:p14="http://schemas.microsoft.com/office/powerpoint/2010/main" val="1572262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EB3C6AF-5467-4CD9-9689-8AAE0B1CFF10}"/>
              </a:ext>
            </a:extLst>
          </p:cNvPr>
          <p:cNvSpPr>
            <a:spLocks noGrp="1"/>
          </p:cNvSpPr>
          <p:nvPr>
            <p:ph type="title"/>
          </p:nvPr>
        </p:nvSpPr>
        <p:spPr/>
        <p:txBody>
          <a:bodyPr/>
          <a:lstStyle/>
          <a:p>
            <a:r>
              <a:rPr altLang="en-US">
                <a:solidFill>
                  <a:srgbClr val="006298"/>
                </a:solidFill>
              </a:rPr>
              <a:t>Documented Accommodations</a:t>
            </a:r>
            <a:br>
              <a:rPr altLang="en-US">
                <a:solidFill>
                  <a:srgbClr val="006298"/>
                </a:solidFill>
              </a:rPr>
            </a:br>
            <a:r>
              <a:rPr altLang="en-US" sz="3100">
                <a:solidFill>
                  <a:srgbClr val="006298"/>
                </a:solidFill>
              </a:rPr>
              <a:t>For FEW students</a:t>
            </a:r>
          </a:p>
        </p:txBody>
      </p:sp>
      <p:sp>
        <p:nvSpPr>
          <p:cNvPr id="55299" name="Content Placeholder 2">
            <a:extLst>
              <a:ext uri="{FF2B5EF4-FFF2-40B4-BE49-F238E27FC236}">
                <a16:creationId xmlns:a16="http://schemas.microsoft.com/office/drawing/2014/main" id="{A19B7598-4967-41F1-B8FB-8893053EE713}"/>
              </a:ext>
            </a:extLst>
          </p:cNvPr>
          <p:cNvSpPr>
            <a:spLocks noGrp="1"/>
          </p:cNvSpPr>
          <p:nvPr>
            <p:ph idx="1"/>
          </p:nvPr>
        </p:nvSpPr>
        <p:spPr/>
        <p:txBody>
          <a:bodyPr/>
          <a:lstStyle/>
          <a:p>
            <a:pPr marL="0" indent="0" algn="ctr">
              <a:spcBef>
                <a:spcPts val="563"/>
              </a:spcBef>
              <a:buFont typeface="Arial" panose="020B0604020202020204" pitchFamily="34" charset="0"/>
              <a:buNone/>
            </a:pPr>
            <a:r>
              <a:rPr altLang="en-US" b="1" dirty="0"/>
              <a:t>Embedded Accommodations </a:t>
            </a:r>
          </a:p>
          <a:p>
            <a:pPr lvl="1" eaLnBrk="1" hangingPunct="1">
              <a:spcBef>
                <a:spcPts val="563"/>
              </a:spcBef>
            </a:pPr>
            <a:endParaRPr lang="en-US" altLang="en-US" dirty="0"/>
          </a:p>
          <a:p>
            <a:pPr lvl="1" eaLnBrk="1" hangingPunct="1">
              <a:spcBef>
                <a:spcPts val="563"/>
              </a:spcBef>
            </a:pPr>
            <a:r>
              <a:rPr lang="en-US" altLang="en-US" dirty="0"/>
              <a:t>American Sign Language </a:t>
            </a:r>
            <a:r>
              <a:rPr lang="en-US" altLang="en-US" sz="1900" dirty="0"/>
              <a:t>(for ELA listening items and math items)</a:t>
            </a:r>
          </a:p>
          <a:p>
            <a:pPr lvl="1" eaLnBrk="1" hangingPunct="1">
              <a:spcBef>
                <a:spcPts val="563"/>
              </a:spcBef>
            </a:pPr>
            <a:r>
              <a:rPr lang="en-US" altLang="en-US" dirty="0"/>
              <a:t>Braille</a:t>
            </a:r>
          </a:p>
          <a:p>
            <a:pPr lvl="1" eaLnBrk="1" hangingPunct="1">
              <a:spcBef>
                <a:spcPts val="563"/>
              </a:spcBef>
            </a:pPr>
            <a:r>
              <a:rPr lang="en-US" altLang="en-US" dirty="0"/>
              <a:t>Braille Transcript </a:t>
            </a:r>
            <a:r>
              <a:rPr lang="en-US" altLang="en-US" sz="1900" dirty="0"/>
              <a:t>(ELA listening passages)</a:t>
            </a:r>
          </a:p>
          <a:p>
            <a:pPr lvl="1" eaLnBrk="1" hangingPunct="1">
              <a:spcBef>
                <a:spcPts val="563"/>
              </a:spcBef>
            </a:pPr>
            <a:r>
              <a:rPr lang="en-US" altLang="en-US" dirty="0"/>
              <a:t>Closed Captioning </a:t>
            </a:r>
            <a:r>
              <a:rPr lang="en-US" altLang="en-US" sz="1900" dirty="0"/>
              <a:t>(for ELA listening passages)</a:t>
            </a:r>
          </a:p>
          <a:p>
            <a:pPr lvl="1" eaLnBrk="1" hangingPunct="1">
              <a:spcBef>
                <a:spcPts val="563"/>
              </a:spcBef>
            </a:pPr>
            <a:r>
              <a:rPr lang="en-US" altLang="en-US" dirty="0">
                <a:solidFill>
                  <a:srgbClr val="FF0000"/>
                </a:solidFill>
              </a:rPr>
              <a:t>Text-to-speech </a:t>
            </a:r>
            <a:r>
              <a:rPr lang="en-US" altLang="en-US" sz="1900" dirty="0">
                <a:solidFill>
                  <a:srgbClr val="FF0000"/>
                </a:solidFill>
              </a:rPr>
              <a:t>(for ELA reading passages)</a:t>
            </a:r>
          </a:p>
        </p:txBody>
      </p:sp>
    </p:spTree>
    <p:extLst>
      <p:ext uri="{BB962C8B-B14F-4D97-AF65-F5344CB8AC3E}">
        <p14:creationId xmlns:p14="http://schemas.microsoft.com/office/powerpoint/2010/main" val="2588367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9B26CD4-004D-4635-9200-E274D0D720A9}"/>
              </a:ext>
            </a:extLst>
          </p:cNvPr>
          <p:cNvSpPr>
            <a:spLocks noGrp="1"/>
          </p:cNvSpPr>
          <p:nvPr>
            <p:ph type="title"/>
          </p:nvPr>
        </p:nvSpPr>
        <p:spPr>
          <a:xfrm>
            <a:off x="457200" y="152400"/>
            <a:ext cx="8229600" cy="1143000"/>
          </a:xfrm>
        </p:spPr>
        <p:txBody>
          <a:bodyPr/>
          <a:lstStyle/>
          <a:p>
            <a:r>
              <a:rPr altLang="en-US">
                <a:solidFill>
                  <a:srgbClr val="006298"/>
                </a:solidFill>
              </a:rPr>
              <a:t>Documented Accommodations</a:t>
            </a:r>
            <a:br>
              <a:rPr altLang="en-US">
                <a:solidFill>
                  <a:srgbClr val="006298"/>
                </a:solidFill>
              </a:rPr>
            </a:br>
            <a:r>
              <a:rPr altLang="en-US" sz="3100">
                <a:solidFill>
                  <a:srgbClr val="006298"/>
                </a:solidFill>
              </a:rPr>
              <a:t>For FEW students</a:t>
            </a:r>
          </a:p>
        </p:txBody>
      </p:sp>
      <p:sp>
        <p:nvSpPr>
          <p:cNvPr id="4" name="Content Placeholder 3">
            <a:extLst>
              <a:ext uri="{FF2B5EF4-FFF2-40B4-BE49-F238E27FC236}">
                <a16:creationId xmlns:a16="http://schemas.microsoft.com/office/drawing/2014/main" id="{C59999A0-361C-4F40-BC2D-1F8243B09A4A}"/>
              </a:ext>
            </a:extLst>
          </p:cNvPr>
          <p:cNvSpPr>
            <a:spLocks noGrp="1"/>
          </p:cNvSpPr>
          <p:nvPr>
            <p:ph idx="1"/>
          </p:nvPr>
        </p:nvSpPr>
        <p:spPr>
          <a:xfrm>
            <a:off x="457200" y="1447800"/>
            <a:ext cx="8382000" cy="4876800"/>
          </a:xfrm>
        </p:spPr>
        <p:txBody>
          <a:bodyPr rtlCol="0">
            <a:normAutofit fontScale="77500" lnSpcReduction="20000"/>
          </a:bodyPr>
          <a:lstStyle/>
          <a:p>
            <a:pPr marL="0" indent="0" algn="ctr" fontAlgn="auto">
              <a:spcAft>
                <a:spcPts val="0"/>
              </a:spcAft>
              <a:buFont typeface="Arial"/>
              <a:buNone/>
              <a:defRPr/>
            </a:pPr>
            <a:r>
              <a:rPr b="1" dirty="0"/>
              <a:t>Non-embedded Accommodations</a:t>
            </a:r>
          </a:p>
          <a:p>
            <a:pPr lvl="1" eaLnBrk="1" fontAlgn="auto" hangingPunct="1">
              <a:spcAft>
                <a:spcPts val="0"/>
              </a:spcAft>
              <a:buFont typeface="Arial"/>
              <a:buChar char="–"/>
              <a:defRPr/>
            </a:pPr>
            <a:endParaRPr lang="en-US" dirty="0"/>
          </a:p>
          <a:p>
            <a:pPr fontAlgn="auto">
              <a:spcAft>
                <a:spcPts val="0"/>
              </a:spcAft>
              <a:buFont typeface="Arial"/>
              <a:buChar char="–"/>
              <a:defRPr/>
            </a:pPr>
            <a:r>
              <a:rPr dirty="0">
                <a:solidFill>
                  <a:srgbClr val="FF0000"/>
                </a:solidFill>
              </a:rPr>
              <a:t>100s Number Table </a:t>
            </a:r>
            <a:r>
              <a:rPr sz="1900" dirty="0">
                <a:solidFill>
                  <a:srgbClr val="FF0000"/>
                </a:solidFill>
              </a:rPr>
              <a:t>(grade 4 and up)</a:t>
            </a:r>
          </a:p>
          <a:p>
            <a:pPr fontAlgn="auto">
              <a:spcAft>
                <a:spcPts val="0"/>
              </a:spcAft>
              <a:buFont typeface="Arial"/>
              <a:buChar char="–"/>
              <a:defRPr/>
            </a:pPr>
            <a:r>
              <a:rPr dirty="0"/>
              <a:t>Abacus</a:t>
            </a:r>
          </a:p>
          <a:p>
            <a:pPr fontAlgn="auto">
              <a:spcAft>
                <a:spcPts val="0"/>
              </a:spcAft>
              <a:buFont typeface="Arial"/>
              <a:buChar char="–"/>
              <a:defRPr/>
            </a:pPr>
            <a:r>
              <a:rPr dirty="0"/>
              <a:t>Alternate response options </a:t>
            </a:r>
            <a:r>
              <a:rPr sz="1900" dirty="0"/>
              <a:t>(may need to enable permissive mode)</a:t>
            </a:r>
          </a:p>
          <a:p>
            <a:pPr fontAlgn="auto">
              <a:spcAft>
                <a:spcPts val="0"/>
              </a:spcAft>
              <a:buFont typeface="Arial"/>
              <a:buChar char="–"/>
              <a:defRPr/>
            </a:pPr>
            <a:r>
              <a:rPr dirty="0"/>
              <a:t>Braille</a:t>
            </a:r>
            <a:r>
              <a:rPr sz="2500" dirty="0"/>
              <a:t> </a:t>
            </a:r>
            <a:r>
              <a:rPr sz="1900" dirty="0"/>
              <a:t>(paper/pencil assessment)</a:t>
            </a:r>
          </a:p>
          <a:p>
            <a:pPr fontAlgn="auto">
              <a:spcAft>
                <a:spcPts val="0"/>
              </a:spcAft>
              <a:buFont typeface="Arial"/>
              <a:buChar char="–"/>
              <a:defRPr/>
            </a:pPr>
            <a:r>
              <a:rPr dirty="0">
                <a:solidFill>
                  <a:srgbClr val="FF0000"/>
                </a:solidFill>
              </a:rPr>
              <a:t>Calculator </a:t>
            </a:r>
            <a:r>
              <a:rPr sz="1900" dirty="0">
                <a:solidFill>
                  <a:srgbClr val="FF0000"/>
                </a:solidFill>
              </a:rPr>
              <a:t>(Braille &amp; Talking for calculator items only, grades 6-8, &amp; 11)</a:t>
            </a:r>
          </a:p>
          <a:p>
            <a:pPr fontAlgn="auto">
              <a:spcAft>
                <a:spcPts val="0"/>
              </a:spcAft>
              <a:buFont typeface="Arial"/>
              <a:buChar char="–"/>
              <a:defRPr/>
            </a:pPr>
            <a:r>
              <a:rPr dirty="0">
                <a:solidFill>
                  <a:srgbClr val="FF0000"/>
                </a:solidFill>
              </a:rPr>
              <a:t>Multiplication Table </a:t>
            </a:r>
            <a:r>
              <a:rPr sz="1900" dirty="0">
                <a:solidFill>
                  <a:srgbClr val="FF0000"/>
                </a:solidFill>
              </a:rPr>
              <a:t>(grade 4 and above for math items – single digit 1-9)</a:t>
            </a:r>
            <a:endParaRPr sz="2800" dirty="0">
              <a:solidFill>
                <a:srgbClr val="FF0000"/>
              </a:solidFill>
            </a:endParaRPr>
          </a:p>
          <a:p>
            <a:pPr fontAlgn="auto">
              <a:spcAft>
                <a:spcPts val="0"/>
              </a:spcAft>
              <a:buFont typeface="Arial"/>
              <a:buChar char="–"/>
              <a:defRPr/>
            </a:pPr>
            <a:r>
              <a:rPr dirty="0"/>
              <a:t>Print on demand </a:t>
            </a:r>
            <a:r>
              <a:rPr sz="1900" dirty="0"/>
              <a:t>(contact DOE)</a:t>
            </a:r>
          </a:p>
          <a:p>
            <a:pPr fontAlgn="auto">
              <a:spcAft>
                <a:spcPts val="0"/>
              </a:spcAft>
              <a:buFont typeface="Arial"/>
              <a:buChar char="–"/>
              <a:defRPr/>
            </a:pPr>
            <a:r>
              <a:rPr dirty="0">
                <a:solidFill>
                  <a:srgbClr val="FF0000"/>
                </a:solidFill>
              </a:rPr>
              <a:t>Read aloud </a:t>
            </a:r>
            <a:r>
              <a:rPr sz="1900" dirty="0">
                <a:solidFill>
                  <a:srgbClr val="FF0000"/>
                </a:solidFill>
              </a:rPr>
              <a:t>(for ELA passages) </a:t>
            </a:r>
          </a:p>
          <a:p>
            <a:pPr fontAlgn="auto">
              <a:spcAft>
                <a:spcPts val="0"/>
              </a:spcAft>
              <a:buFont typeface="Arial"/>
              <a:buChar char="–"/>
              <a:defRPr/>
            </a:pPr>
            <a:r>
              <a:rPr dirty="0"/>
              <a:t>Scribe </a:t>
            </a:r>
            <a:r>
              <a:rPr sz="1900" dirty="0"/>
              <a:t>(for writing items)</a:t>
            </a:r>
          </a:p>
          <a:p>
            <a:pPr fontAlgn="auto">
              <a:spcAft>
                <a:spcPts val="0"/>
              </a:spcAft>
              <a:buFont typeface="Arial"/>
              <a:buChar char="–"/>
              <a:defRPr/>
            </a:pPr>
            <a:r>
              <a:rPr dirty="0"/>
              <a:t>Speech to text </a:t>
            </a:r>
            <a:r>
              <a:rPr sz="1900" dirty="0"/>
              <a:t>(need a voice recognition software and must enable permissive mode)</a:t>
            </a:r>
          </a:p>
          <a:p>
            <a:pPr fontAlgn="auto">
              <a:spcAft>
                <a:spcPts val="0"/>
              </a:spcAft>
              <a:buFont typeface="Arial"/>
              <a:buChar char="–"/>
              <a:defRPr/>
            </a:pPr>
            <a:r>
              <a:rPr dirty="0">
                <a:solidFill>
                  <a:srgbClr val="FF0000"/>
                </a:solidFill>
              </a:rPr>
              <a:t>Word Prediction </a:t>
            </a:r>
            <a:r>
              <a:rPr sz="1900" dirty="0">
                <a:solidFill>
                  <a:srgbClr val="FF0000"/>
                </a:solidFill>
              </a:rPr>
              <a:t>(must have word prediction software and must enable permissive mode)</a:t>
            </a:r>
          </a:p>
          <a:p>
            <a:pPr lvl="1" eaLnBrk="1" fontAlgn="auto" hangingPunct="1">
              <a:spcAft>
                <a:spcPts val="0"/>
              </a:spcAft>
              <a:buFont typeface="Arial"/>
              <a:buChar char="–"/>
              <a:defRPr/>
            </a:pPr>
            <a:endParaRPr lang="en-US" dirty="0"/>
          </a:p>
        </p:txBody>
      </p:sp>
    </p:spTree>
    <p:extLst>
      <p:ext uri="{BB962C8B-B14F-4D97-AF65-F5344CB8AC3E}">
        <p14:creationId xmlns:p14="http://schemas.microsoft.com/office/powerpoint/2010/main" val="124898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30B2D5-1E35-44DC-80A0-EDC968CF55CF}"/>
              </a:ext>
            </a:extLst>
          </p:cNvPr>
          <p:cNvPicPr>
            <a:picLocks noChangeAspect="1"/>
          </p:cNvPicPr>
          <p:nvPr/>
        </p:nvPicPr>
        <p:blipFill rotWithShape="1">
          <a:blip r:embed="rId2"/>
          <a:srcRect b="2403"/>
          <a:stretch/>
        </p:blipFill>
        <p:spPr>
          <a:xfrm>
            <a:off x="685800" y="36871"/>
            <a:ext cx="8262476" cy="5982929"/>
          </a:xfrm>
          <a:prstGeom prst="rect">
            <a:avLst/>
          </a:prstGeom>
        </p:spPr>
      </p:pic>
    </p:spTree>
    <p:extLst>
      <p:ext uri="{BB962C8B-B14F-4D97-AF65-F5344CB8AC3E}">
        <p14:creationId xmlns:p14="http://schemas.microsoft.com/office/powerpoint/2010/main" val="3839609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17980-2273-4C19-BD25-F5D8AC3AA213}"/>
              </a:ext>
            </a:extLst>
          </p:cNvPr>
          <p:cNvSpPr>
            <a:spLocks noGrp="1"/>
          </p:cNvSpPr>
          <p:nvPr>
            <p:ph type="title"/>
          </p:nvPr>
        </p:nvSpPr>
        <p:spPr/>
        <p:txBody>
          <a:bodyPr/>
          <a:lstStyle/>
          <a:p>
            <a:pPr>
              <a:defRPr/>
            </a:pPr>
            <a:r>
              <a:t>Permissive Mode</a:t>
            </a:r>
          </a:p>
        </p:txBody>
      </p:sp>
      <p:sp>
        <p:nvSpPr>
          <p:cNvPr id="60419" name="Content Placeholder 3">
            <a:extLst>
              <a:ext uri="{FF2B5EF4-FFF2-40B4-BE49-F238E27FC236}">
                <a16:creationId xmlns:a16="http://schemas.microsoft.com/office/drawing/2014/main" id="{CFBA8D8E-5731-406E-BEA6-31DBA01E419D}"/>
              </a:ext>
            </a:extLst>
          </p:cNvPr>
          <p:cNvSpPr>
            <a:spLocks noGrp="1"/>
          </p:cNvSpPr>
          <p:nvPr>
            <p:ph idx="1"/>
          </p:nvPr>
        </p:nvSpPr>
        <p:spPr/>
        <p:txBody>
          <a:bodyPr/>
          <a:lstStyle/>
          <a:p>
            <a:pPr>
              <a:spcBef>
                <a:spcPts val="563"/>
              </a:spcBef>
              <a:buFont typeface="Arial" panose="020B0604020202020204" pitchFamily="34" charset="0"/>
              <a:buChar char="•"/>
            </a:pPr>
            <a:r>
              <a:rPr altLang="en-US"/>
              <a:t>Needed for Non-Embedded Supports and/or Accommodations that need to interact with the computer</a:t>
            </a:r>
          </a:p>
          <a:p>
            <a:pPr lvl="1">
              <a:spcBef>
                <a:spcPts val="563"/>
              </a:spcBef>
            </a:pPr>
            <a:r>
              <a:rPr lang="en-US" altLang="en-US"/>
              <a:t>Amplification</a:t>
            </a:r>
          </a:p>
          <a:p>
            <a:pPr lvl="1">
              <a:spcBef>
                <a:spcPts val="563"/>
              </a:spcBef>
            </a:pPr>
            <a:r>
              <a:rPr lang="en-US" altLang="en-US"/>
              <a:t>Magnification</a:t>
            </a:r>
          </a:p>
          <a:p>
            <a:pPr lvl="1">
              <a:spcBef>
                <a:spcPts val="563"/>
              </a:spcBef>
            </a:pPr>
            <a:r>
              <a:rPr lang="en-US" altLang="en-US"/>
              <a:t>Noise Buffers</a:t>
            </a:r>
          </a:p>
          <a:p>
            <a:pPr lvl="1">
              <a:spcBef>
                <a:spcPts val="563"/>
              </a:spcBef>
            </a:pPr>
            <a:r>
              <a:rPr lang="en-US" altLang="en-US"/>
              <a:t>Alternate Response Options</a:t>
            </a:r>
          </a:p>
          <a:p>
            <a:pPr lvl="1">
              <a:spcBef>
                <a:spcPts val="563"/>
              </a:spcBef>
            </a:pPr>
            <a:r>
              <a:rPr lang="en-US" altLang="en-US"/>
              <a:t>Speech-to-Text</a:t>
            </a:r>
          </a:p>
          <a:p>
            <a:pPr lvl="1">
              <a:spcBef>
                <a:spcPts val="563"/>
              </a:spcBef>
            </a:pPr>
            <a:r>
              <a:rPr lang="en-US" altLang="en-US"/>
              <a:t>Word Prediction</a:t>
            </a:r>
          </a:p>
        </p:txBody>
      </p:sp>
    </p:spTree>
    <p:extLst>
      <p:ext uri="{BB962C8B-B14F-4D97-AF65-F5344CB8AC3E}">
        <p14:creationId xmlns:p14="http://schemas.microsoft.com/office/powerpoint/2010/main" val="127927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05A5D233-4DF7-4B5F-91F6-73E9D060D80C}"/>
              </a:ext>
            </a:extLst>
          </p:cNvPr>
          <p:cNvSpPr>
            <a:spLocks noGrp="1"/>
          </p:cNvSpPr>
          <p:nvPr>
            <p:ph type="title"/>
          </p:nvPr>
        </p:nvSpPr>
        <p:spPr/>
        <p:txBody>
          <a:bodyPr/>
          <a:lstStyle/>
          <a:p>
            <a:r>
              <a:rPr altLang="en-US"/>
              <a:t>Text-to-Speech/Read Aloud</a:t>
            </a:r>
            <a:br>
              <a:rPr altLang="en-US"/>
            </a:br>
            <a:r>
              <a:rPr altLang="en-US">
                <a:solidFill>
                  <a:srgbClr val="FF0000"/>
                </a:solidFill>
              </a:rPr>
              <a:t>One of the other – not both</a:t>
            </a:r>
          </a:p>
        </p:txBody>
      </p:sp>
      <p:sp>
        <p:nvSpPr>
          <p:cNvPr id="4" name="Content Placeholder 3">
            <a:extLst>
              <a:ext uri="{FF2B5EF4-FFF2-40B4-BE49-F238E27FC236}">
                <a16:creationId xmlns:a16="http://schemas.microsoft.com/office/drawing/2014/main" id="{796A88A0-A52C-44D2-9F2C-FCE960DD9BF7}"/>
              </a:ext>
            </a:extLst>
          </p:cNvPr>
          <p:cNvSpPr>
            <a:spLocks noGrp="1"/>
          </p:cNvSpPr>
          <p:nvPr>
            <p:ph sz="half" idx="1"/>
          </p:nvPr>
        </p:nvSpPr>
        <p:spPr>
          <a:xfrm>
            <a:off x="457200" y="1447800"/>
            <a:ext cx="4038600" cy="4525963"/>
          </a:xfrm>
        </p:spPr>
        <p:txBody>
          <a:bodyPr>
            <a:normAutofit/>
          </a:bodyPr>
          <a:lstStyle/>
          <a:p>
            <a:pPr marL="0" indent="0" algn="ctr">
              <a:buFont typeface="Arial" charset="0"/>
              <a:buNone/>
              <a:defRPr/>
            </a:pPr>
            <a:r>
              <a:rPr b="1" dirty="0"/>
              <a:t>Designated Support</a:t>
            </a:r>
          </a:p>
          <a:p>
            <a:pPr marL="0" indent="0" algn="ctr">
              <a:buFont typeface="Arial" charset="0"/>
              <a:buNone/>
              <a:defRPr/>
            </a:pPr>
            <a:endParaRPr sz="1600" dirty="0"/>
          </a:p>
          <a:p>
            <a:pPr>
              <a:buFont typeface="Arial" charset="0"/>
              <a:buChar char="•"/>
              <a:defRPr/>
            </a:pPr>
            <a:r>
              <a:rPr sz="2400" dirty="0">
                <a:solidFill>
                  <a:srgbClr val="0000FF"/>
                </a:solidFill>
              </a:rPr>
              <a:t>ELA – items</a:t>
            </a:r>
          </a:p>
          <a:p>
            <a:pPr>
              <a:buFont typeface="Arial" charset="0"/>
              <a:buChar char="•"/>
              <a:defRPr/>
            </a:pPr>
            <a:r>
              <a:rPr sz="2400" dirty="0">
                <a:solidFill>
                  <a:srgbClr val="0000FF"/>
                </a:solidFill>
              </a:rPr>
              <a:t>ELA PT – all</a:t>
            </a:r>
          </a:p>
          <a:p>
            <a:pPr>
              <a:buFont typeface="Arial" charset="0"/>
              <a:buChar char="•"/>
              <a:defRPr/>
            </a:pPr>
            <a:r>
              <a:rPr sz="2400" dirty="0">
                <a:solidFill>
                  <a:srgbClr val="0000FF"/>
                </a:solidFill>
              </a:rPr>
              <a:t>Math – all</a:t>
            </a:r>
          </a:p>
          <a:p>
            <a:pPr>
              <a:buFont typeface="Arial" charset="0"/>
              <a:buChar char="•"/>
              <a:defRPr/>
            </a:pPr>
            <a:endParaRPr dirty="0"/>
          </a:p>
          <a:p>
            <a:pPr>
              <a:buFont typeface="Arial" charset="0"/>
              <a:buChar char="•"/>
              <a:defRPr/>
            </a:pPr>
            <a:r>
              <a:rPr sz="2200" dirty="0"/>
              <a:t>Only for those who need it</a:t>
            </a:r>
          </a:p>
          <a:p>
            <a:pPr>
              <a:buFont typeface="Arial" charset="0"/>
              <a:buChar char="•"/>
              <a:defRPr/>
            </a:pPr>
            <a:r>
              <a:rPr sz="2200" dirty="0"/>
              <a:t>Not for all kids in classroom</a:t>
            </a:r>
          </a:p>
          <a:p>
            <a:pPr>
              <a:buFont typeface="Arial" charset="0"/>
              <a:buChar char="•"/>
              <a:defRPr/>
            </a:pPr>
            <a:r>
              <a:rPr sz="2200" dirty="0"/>
              <a:t>May hinder not help </a:t>
            </a:r>
          </a:p>
          <a:p>
            <a:pPr>
              <a:buFont typeface="Arial" charset="0"/>
              <a:buChar char="•"/>
              <a:defRPr/>
            </a:pPr>
            <a:endParaRPr sz="2200" dirty="0"/>
          </a:p>
        </p:txBody>
      </p:sp>
      <p:sp>
        <p:nvSpPr>
          <p:cNvPr id="5" name="Content Placeholder 4">
            <a:extLst>
              <a:ext uri="{FF2B5EF4-FFF2-40B4-BE49-F238E27FC236}">
                <a16:creationId xmlns:a16="http://schemas.microsoft.com/office/drawing/2014/main" id="{175E647F-2331-49A6-A5B0-693DB9036251}"/>
              </a:ext>
            </a:extLst>
          </p:cNvPr>
          <p:cNvSpPr>
            <a:spLocks noGrp="1"/>
          </p:cNvSpPr>
          <p:nvPr>
            <p:ph sz="half" idx="2"/>
          </p:nvPr>
        </p:nvSpPr>
        <p:spPr>
          <a:xfrm>
            <a:off x="4648200" y="1447800"/>
            <a:ext cx="4038600" cy="4525963"/>
          </a:xfrm>
        </p:spPr>
        <p:txBody>
          <a:bodyPr/>
          <a:lstStyle/>
          <a:p>
            <a:pPr marL="0" indent="0" algn="ctr">
              <a:buFont typeface="Arial" charset="0"/>
              <a:buNone/>
              <a:defRPr/>
            </a:pPr>
            <a:r>
              <a:rPr b="1" dirty="0"/>
              <a:t>Accommodations</a:t>
            </a:r>
          </a:p>
          <a:p>
            <a:pPr marL="0" indent="0" algn="ctr">
              <a:buFont typeface="Arial" charset="0"/>
              <a:buNone/>
              <a:defRPr/>
            </a:pPr>
            <a:endParaRPr sz="1600" dirty="0"/>
          </a:p>
          <a:p>
            <a:pPr>
              <a:buFont typeface="Arial" charset="0"/>
              <a:buChar char="•"/>
              <a:defRPr/>
            </a:pPr>
            <a:r>
              <a:rPr sz="2400" dirty="0">
                <a:solidFill>
                  <a:srgbClr val="0000FF"/>
                </a:solidFill>
              </a:rPr>
              <a:t>ELA – passages</a:t>
            </a:r>
          </a:p>
          <a:p>
            <a:pPr>
              <a:buFont typeface="Arial" charset="0"/>
              <a:buChar char="•"/>
              <a:defRPr/>
            </a:pPr>
            <a:endParaRPr sz="2000" dirty="0"/>
          </a:p>
          <a:p>
            <a:pPr>
              <a:buFont typeface="Arial" charset="0"/>
              <a:buChar char="•"/>
              <a:defRPr/>
            </a:pPr>
            <a:r>
              <a:rPr sz="2200" dirty="0"/>
              <a:t>Should be very few in the state</a:t>
            </a:r>
          </a:p>
          <a:p>
            <a:pPr>
              <a:buFont typeface="Arial" charset="0"/>
              <a:buChar char="•"/>
              <a:defRPr/>
            </a:pPr>
            <a:r>
              <a:rPr sz="2200" dirty="0"/>
              <a:t>Print disability</a:t>
            </a:r>
          </a:p>
          <a:p>
            <a:pPr>
              <a:buFont typeface="Arial" charset="0"/>
              <a:buChar char="•"/>
              <a:defRPr/>
            </a:pPr>
            <a:r>
              <a:rPr sz="2200" dirty="0"/>
              <a:t>Documented on IEP</a:t>
            </a:r>
          </a:p>
          <a:p>
            <a:pPr>
              <a:buFont typeface="Arial" charset="0"/>
              <a:buChar char="•"/>
              <a:defRPr/>
            </a:pPr>
            <a:r>
              <a:rPr sz="2200" dirty="0"/>
              <a:t>Receiving intensive instruction and interventions in fundamental reading</a:t>
            </a:r>
          </a:p>
          <a:p>
            <a:pPr>
              <a:buFont typeface="Arial" charset="0"/>
              <a:buChar char="•"/>
              <a:defRPr/>
            </a:pPr>
            <a:r>
              <a:rPr sz="2200" dirty="0"/>
              <a:t>Requires specialized formats for reading</a:t>
            </a:r>
          </a:p>
        </p:txBody>
      </p:sp>
    </p:spTree>
    <p:extLst>
      <p:ext uri="{BB962C8B-B14F-4D97-AF65-F5344CB8AC3E}">
        <p14:creationId xmlns:p14="http://schemas.microsoft.com/office/powerpoint/2010/main" val="72034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5">
            <a:extLst>
              <a:ext uri="{FF2B5EF4-FFF2-40B4-BE49-F238E27FC236}">
                <a16:creationId xmlns:a16="http://schemas.microsoft.com/office/drawing/2014/main" id="{BBBB33A1-9587-4E4F-8145-2F43F60BD48D}"/>
              </a:ext>
            </a:extLst>
          </p:cNvPr>
          <p:cNvSpPr>
            <a:spLocks noGrp="1"/>
          </p:cNvSpPr>
          <p:nvPr>
            <p:ph type="title"/>
          </p:nvPr>
        </p:nvSpPr>
        <p:spPr>
          <a:xfrm>
            <a:off x="457200" y="1981200"/>
            <a:ext cx="8229600" cy="1143000"/>
          </a:xfrm>
        </p:spPr>
        <p:txBody>
          <a:bodyPr/>
          <a:lstStyle/>
          <a:p>
            <a:r>
              <a:rPr altLang="en-US" sz="5400"/>
              <a:t>Resources</a:t>
            </a:r>
          </a:p>
        </p:txBody>
      </p:sp>
    </p:spTree>
    <p:extLst>
      <p:ext uri="{BB962C8B-B14F-4D97-AF65-F5344CB8AC3E}">
        <p14:creationId xmlns:p14="http://schemas.microsoft.com/office/powerpoint/2010/main" val="40654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DD0909F-A559-4283-BDF0-BAE730768FEA}"/>
              </a:ext>
            </a:extLst>
          </p:cNvPr>
          <p:cNvSpPr>
            <a:spLocks noGrp="1"/>
          </p:cNvSpPr>
          <p:nvPr>
            <p:ph type="title"/>
          </p:nvPr>
        </p:nvSpPr>
        <p:spPr/>
        <p:txBody>
          <a:bodyPr/>
          <a:lstStyle/>
          <a:p>
            <a:pPr>
              <a:defRPr/>
            </a:pPr>
            <a:r>
              <a:rPr altLang="en-US">
                <a:latin typeface="Arial" charset="0"/>
                <a:cs typeface="Arial" charset="0"/>
              </a:rPr>
              <a:t>Documents</a:t>
            </a:r>
          </a:p>
        </p:txBody>
      </p:sp>
      <p:sp>
        <p:nvSpPr>
          <p:cNvPr id="80899" name="Content Placeholder 1">
            <a:extLst>
              <a:ext uri="{FF2B5EF4-FFF2-40B4-BE49-F238E27FC236}">
                <a16:creationId xmlns:a16="http://schemas.microsoft.com/office/drawing/2014/main" id="{20D2801B-DD77-47F4-A072-5275148B560A}"/>
              </a:ext>
            </a:extLst>
          </p:cNvPr>
          <p:cNvSpPr>
            <a:spLocks noGrp="1"/>
          </p:cNvSpPr>
          <p:nvPr>
            <p:ph idx="1"/>
          </p:nvPr>
        </p:nvSpPr>
        <p:spPr>
          <a:xfrm>
            <a:off x="457200" y="1417638"/>
            <a:ext cx="8229600" cy="4391025"/>
          </a:xfrm>
        </p:spPr>
        <p:txBody>
          <a:bodyPr/>
          <a:lstStyle/>
          <a:p>
            <a:pPr>
              <a:spcBef>
                <a:spcPts val="563"/>
              </a:spcBef>
              <a:buFont typeface="Arial" panose="020B0604020202020204" pitchFamily="34" charset="0"/>
              <a:buChar char="•"/>
            </a:pPr>
            <a:r>
              <a:rPr lang="en-US" altLang="en-US" dirty="0"/>
              <a:t>R</a:t>
            </a:r>
            <a:r>
              <a:rPr altLang="en-US" dirty="0"/>
              <a:t>eading Passages</a:t>
            </a:r>
          </a:p>
          <a:p>
            <a:pPr lvl="1">
              <a:spcBef>
                <a:spcPts val="563"/>
              </a:spcBef>
              <a:buFont typeface="Arial" panose="020B0604020202020204" pitchFamily="34" charset="0"/>
              <a:buChar char="•"/>
            </a:pPr>
            <a:r>
              <a:rPr lang="en-US" altLang="en-US" dirty="0"/>
              <a:t>Gr 3-5</a:t>
            </a:r>
          </a:p>
          <a:p>
            <a:pPr lvl="1">
              <a:spcBef>
                <a:spcPts val="563"/>
              </a:spcBef>
              <a:buFont typeface="Arial" panose="020B0604020202020204" pitchFamily="34" charset="0"/>
              <a:buChar char="•"/>
            </a:pPr>
            <a:r>
              <a:rPr lang="en-US" altLang="en-US" dirty="0"/>
              <a:t>Gr 6-11</a:t>
            </a:r>
          </a:p>
          <a:p>
            <a:pPr>
              <a:spcBef>
                <a:spcPts val="563"/>
              </a:spcBef>
              <a:buFont typeface="Arial" panose="020B0604020202020204" pitchFamily="34" charset="0"/>
              <a:buChar char="•"/>
            </a:pPr>
            <a:r>
              <a:rPr altLang="en-US" dirty="0"/>
              <a:t>Print on Demand</a:t>
            </a:r>
            <a:endParaRPr lang="en-US" altLang="en-US" dirty="0"/>
          </a:p>
          <a:p>
            <a:pPr>
              <a:spcBef>
                <a:spcPts val="563"/>
              </a:spcBef>
              <a:buFont typeface="Arial" panose="020B0604020202020204" pitchFamily="34" charset="0"/>
              <a:buChar char="•"/>
            </a:pPr>
            <a:r>
              <a:rPr lang="en-US" altLang="en-US" dirty="0"/>
              <a:t>Special Considerations</a:t>
            </a:r>
          </a:p>
          <a:p>
            <a:pPr marL="0" indent="0">
              <a:spcBef>
                <a:spcPts val="563"/>
              </a:spcBef>
              <a:buNone/>
            </a:pPr>
            <a:endParaRPr altLang="en-US" dirty="0"/>
          </a:p>
          <a:p>
            <a:pPr>
              <a:spcBef>
                <a:spcPts val="563"/>
              </a:spcBef>
              <a:buFont typeface="Arial" panose="020B0604020202020204" pitchFamily="34" charset="0"/>
              <a:buChar char="•"/>
            </a:pPr>
            <a:r>
              <a:rPr altLang="en-US" dirty="0">
                <a:hlinkClick r:id="rId2"/>
              </a:rPr>
              <a:t>http://doe.sd.gov/Assessment/</a:t>
            </a:r>
            <a:r>
              <a:rPr altLang="en-US" dirty="0"/>
              <a:t> </a:t>
            </a:r>
          </a:p>
        </p:txBody>
      </p:sp>
    </p:spTree>
    <p:extLst>
      <p:ext uri="{BB962C8B-B14F-4D97-AF65-F5344CB8AC3E}">
        <p14:creationId xmlns:p14="http://schemas.microsoft.com/office/powerpoint/2010/main" val="3776199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1197-3839-4B1C-AB30-DEE2B34AC8AB}"/>
              </a:ext>
            </a:extLst>
          </p:cNvPr>
          <p:cNvSpPr>
            <a:spLocks noGrp="1"/>
          </p:cNvSpPr>
          <p:nvPr>
            <p:ph type="title"/>
          </p:nvPr>
        </p:nvSpPr>
        <p:spPr/>
        <p:txBody>
          <a:bodyPr/>
          <a:lstStyle/>
          <a:p>
            <a:r>
              <a:rPr lang="en-US" dirty="0"/>
              <a:t>More Documents</a:t>
            </a:r>
          </a:p>
        </p:txBody>
      </p:sp>
      <p:sp>
        <p:nvSpPr>
          <p:cNvPr id="3" name="Content Placeholder 2">
            <a:extLst>
              <a:ext uri="{FF2B5EF4-FFF2-40B4-BE49-F238E27FC236}">
                <a16:creationId xmlns:a16="http://schemas.microsoft.com/office/drawing/2014/main" id="{B23399FE-DDC1-4AF8-B3FC-10D97DACA027}"/>
              </a:ext>
            </a:extLst>
          </p:cNvPr>
          <p:cNvSpPr>
            <a:spLocks noGrp="1"/>
          </p:cNvSpPr>
          <p:nvPr>
            <p:ph idx="1"/>
          </p:nvPr>
        </p:nvSpPr>
        <p:spPr>
          <a:xfrm>
            <a:off x="457200" y="1295401"/>
            <a:ext cx="8229600" cy="2895600"/>
          </a:xfrm>
        </p:spPr>
        <p:txBody>
          <a:bodyPr>
            <a:normAutofit fontScale="70000" lnSpcReduction="20000"/>
          </a:bodyPr>
          <a:lstStyle/>
          <a:p>
            <a:r>
              <a:rPr lang="en-US" sz="3000" dirty="0"/>
              <a:t>SD Usability, Accessibility, and Accommodations Guidelines document</a:t>
            </a:r>
          </a:p>
          <a:p>
            <a:r>
              <a:rPr lang="en-US" sz="3000" dirty="0"/>
              <a:t>TIDE Settings Worksheet</a:t>
            </a:r>
          </a:p>
          <a:p>
            <a:r>
              <a:rPr lang="en-US" sz="3000" dirty="0"/>
              <a:t>Accommodations Summary</a:t>
            </a:r>
          </a:p>
          <a:p>
            <a:r>
              <a:rPr lang="en-US" sz="3000" dirty="0"/>
              <a:t>Read Aloud Protocol</a:t>
            </a:r>
          </a:p>
          <a:p>
            <a:r>
              <a:rPr lang="en-US" sz="3000" dirty="0"/>
              <a:t>Scribe Protocol</a:t>
            </a:r>
          </a:p>
          <a:p>
            <a:endParaRPr lang="en-US" dirty="0"/>
          </a:p>
          <a:p>
            <a:endParaRPr lang="en-US" dirty="0"/>
          </a:p>
          <a:p>
            <a:r>
              <a:rPr lang="en-US" dirty="0">
                <a:hlinkClick r:id="rId2"/>
              </a:rPr>
              <a:t>http://doe.sd.gov/Assessment/SMARTERbalanced.aspx</a:t>
            </a:r>
            <a:r>
              <a:rPr lang="en-US" dirty="0"/>
              <a:t> </a:t>
            </a:r>
          </a:p>
        </p:txBody>
      </p:sp>
      <p:pic>
        <p:nvPicPr>
          <p:cNvPr id="4" name="Picture 3">
            <a:extLst>
              <a:ext uri="{FF2B5EF4-FFF2-40B4-BE49-F238E27FC236}">
                <a16:creationId xmlns:a16="http://schemas.microsoft.com/office/drawing/2014/main" id="{A36FABA4-37AC-4534-B045-5A76EC141BC3}"/>
              </a:ext>
            </a:extLst>
          </p:cNvPr>
          <p:cNvPicPr>
            <a:picLocks noChangeAspect="1"/>
          </p:cNvPicPr>
          <p:nvPr/>
        </p:nvPicPr>
        <p:blipFill>
          <a:blip r:embed="rId3"/>
          <a:stretch>
            <a:fillRect/>
          </a:stretch>
        </p:blipFill>
        <p:spPr>
          <a:xfrm>
            <a:off x="0" y="4390939"/>
            <a:ext cx="9144000" cy="2403649"/>
          </a:xfrm>
          <a:prstGeom prst="rect">
            <a:avLst/>
          </a:prstGeom>
        </p:spPr>
      </p:pic>
    </p:spTree>
    <p:extLst>
      <p:ext uri="{BB962C8B-B14F-4D97-AF65-F5344CB8AC3E}">
        <p14:creationId xmlns:p14="http://schemas.microsoft.com/office/powerpoint/2010/main" val="3576483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76E6-300A-4924-8654-B4F2AFC19CA3}"/>
              </a:ext>
            </a:extLst>
          </p:cNvPr>
          <p:cNvSpPr>
            <a:spLocks noGrp="1"/>
          </p:cNvSpPr>
          <p:nvPr>
            <p:ph type="title"/>
          </p:nvPr>
        </p:nvSpPr>
        <p:spPr>
          <a:xfrm>
            <a:off x="304800" y="3048000"/>
            <a:ext cx="8229600" cy="1143000"/>
          </a:xfrm>
        </p:spPr>
        <p:txBody>
          <a:bodyPr/>
          <a:lstStyle/>
          <a:p>
            <a:r>
              <a:rPr lang="en-US" sz="4000" dirty="0"/>
              <a:t>Things to Consider</a:t>
            </a:r>
          </a:p>
        </p:txBody>
      </p:sp>
    </p:spTree>
    <p:extLst>
      <p:ext uri="{BB962C8B-B14F-4D97-AF65-F5344CB8AC3E}">
        <p14:creationId xmlns:p14="http://schemas.microsoft.com/office/powerpoint/2010/main" val="2051690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7CA6-E713-42B2-B0E7-DC30A5DA0749}"/>
              </a:ext>
            </a:extLst>
          </p:cNvPr>
          <p:cNvSpPr>
            <a:spLocks noGrp="1"/>
          </p:cNvSpPr>
          <p:nvPr>
            <p:ph type="title"/>
          </p:nvPr>
        </p:nvSpPr>
        <p:spPr/>
        <p:txBody>
          <a:bodyPr/>
          <a:lstStyle/>
          <a:p>
            <a:pPr>
              <a:defRPr/>
            </a:pPr>
            <a:r>
              <a:t>What is your district plan for enabling Supports and Accommodations?</a:t>
            </a:r>
          </a:p>
        </p:txBody>
      </p:sp>
      <p:sp>
        <p:nvSpPr>
          <p:cNvPr id="33795" name="Content Placeholder 2">
            <a:extLst>
              <a:ext uri="{FF2B5EF4-FFF2-40B4-BE49-F238E27FC236}">
                <a16:creationId xmlns:a16="http://schemas.microsoft.com/office/drawing/2014/main" id="{890D7D38-DE9B-453D-939C-E8C9035F1943}"/>
              </a:ext>
            </a:extLst>
          </p:cNvPr>
          <p:cNvSpPr>
            <a:spLocks noGrp="1"/>
          </p:cNvSpPr>
          <p:nvPr>
            <p:ph idx="1"/>
          </p:nvPr>
        </p:nvSpPr>
        <p:spPr/>
        <p:txBody>
          <a:bodyPr>
            <a:normAutofit/>
          </a:bodyPr>
          <a:lstStyle/>
          <a:p>
            <a:pPr>
              <a:spcBef>
                <a:spcPts val="563"/>
              </a:spcBef>
              <a:buFont typeface="Arial" charset="0"/>
              <a:buChar char="•"/>
              <a:defRPr/>
            </a:pPr>
            <a:r>
              <a:rPr altLang="en-US" dirty="0">
                <a:latin typeface="Arial" charset="0"/>
                <a:cs typeface="Arial" charset="0"/>
              </a:rPr>
              <a:t>Who is responsible for enabling Supports and Accommodations in TIDE?</a:t>
            </a:r>
          </a:p>
          <a:p>
            <a:pPr lvl="1">
              <a:spcBef>
                <a:spcPts val="563"/>
              </a:spcBef>
              <a:buFont typeface="Arial" charset="0"/>
              <a:buChar char="•"/>
              <a:defRPr/>
            </a:pPr>
            <a:r>
              <a:rPr lang="en-US" altLang="en-US" dirty="0">
                <a:latin typeface="Arial" charset="0"/>
                <a:cs typeface="Arial" charset="0"/>
              </a:rPr>
              <a:t>If it’s you, who do you need to talk to about these?</a:t>
            </a:r>
          </a:p>
          <a:p>
            <a:pPr lvl="1">
              <a:spcBef>
                <a:spcPts val="563"/>
              </a:spcBef>
              <a:buFont typeface="Arial" charset="0"/>
              <a:buChar char="•"/>
              <a:defRPr/>
            </a:pPr>
            <a:r>
              <a:rPr lang="en-US" altLang="en-US" dirty="0">
                <a:latin typeface="Arial" charset="0"/>
                <a:cs typeface="Arial" charset="0"/>
              </a:rPr>
              <a:t>How do you get the information?</a:t>
            </a:r>
          </a:p>
          <a:p>
            <a:pPr marL="457200" lvl="1" indent="0">
              <a:spcBef>
                <a:spcPts val="563"/>
              </a:spcBef>
              <a:buFont typeface="Arial" charset="0"/>
              <a:buNone/>
              <a:defRPr/>
            </a:pPr>
            <a:endParaRPr lang="en-US" altLang="en-US" dirty="0">
              <a:latin typeface="Arial" charset="0"/>
              <a:cs typeface="Arial" charset="0"/>
            </a:endParaRPr>
          </a:p>
          <a:p>
            <a:pPr>
              <a:spcBef>
                <a:spcPts val="563"/>
              </a:spcBef>
              <a:buFont typeface="Arial" charset="0"/>
              <a:buChar char="•"/>
              <a:defRPr/>
            </a:pPr>
            <a:r>
              <a:rPr altLang="en-US" dirty="0">
                <a:latin typeface="Arial" charset="0"/>
                <a:cs typeface="Arial" charset="0"/>
              </a:rPr>
              <a:t>Who makes supports decisions?</a:t>
            </a:r>
            <a:r>
              <a:rPr lang="en-US" altLang="en-US" dirty="0">
                <a:latin typeface="Arial" charset="0"/>
                <a:cs typeface="Arial" charset="0"/>
              </a:rPr>
              <a:t> What about the accommodations?</a:t>
            </a:r>
            <a:endParaRPr altLang="en-US" dirty="0">
              <a:latin typeface="Arial" charset="0"/>
              <a:cs typeface="Arial" charset="0"/>
            </a:endParaRPr>
          </a:p>
          <a:p>
            <a:pPr>
              <a:spcBef>
                <a:spcPts val="563"/>
              </a:spcBef>
              <a:buFont typeface="Arial" charset="0"/>
              <a:buChar char="•"/>
              <a:defRPr/>
            </a:pPr>
            <a:endParaRPr altLang="en-US" dirty="0">
              <a:latin typeface="Arial" charset="0"/>
              <a:cs typeface="Arial" charset="0"/>
            </a:endParaRPr>
          </a:p>
          <a:p>
            <a:pPr lvl="1">
              <a:spcBef>
                <a:spcPts val="563"/>
              </a:spcBef>
              <a:buFont typeface="Arial" charset="0"/>
              <a:buChar char="•"/>
              <a:defRPr/>
            </a:pPr>
            <a:endParaRPr lang="en-US" altLang="en-US" dirty="0">
              <a:latin typeface="Arial" charset="0"/>
              <a:cs typeface="Arial" charset="0"/>
            </a:endParaRPr>
          </a:p>
          <a:p>
            <a:pPr>
              <a:spcBef>
                <a:spcPts val="563"/>
              </a:spcBef>
              <a:buFont typeface="Arial" charset="0"/>
              <a:buChar char="•"/>
              <a:defRPr/>
            </a:pPr>
            <a:endParaRPr altLang="en-US" dirty="0">
              <a:latin typeface="Arial" charset="0"/>
              <a:cs typeface="Arial" charset="0"/>
            </a:endParaRPr>
          </a:p>
        </p:txBody>
      </p:sp>
    </p:spTree>
    <p:extLst>
      <p:ext uri="{BB962C8B-B14F-4D97-AF65-F5344CB8AC3E}">
        <p14:creationId xmlns:p14="http://schemas.microsoft.com/office/powerpoint/2010/main" val="268786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75205F-D3EC-4D5C-89E9-E95BD2270F8D}"/>
              </a:ext>
            </a:extLst>
          </p:cNvPr>
          <p:cNvPicPr>
            <a:picLocks noGrp="1" noChangeAspect="1"/>
          </p:cNvPicPr>
          <p:nvPr>
            <p:ph idx="1"/>
          </p:nvPr>
        </p:nvPicPr>
        <p:blipFill>
          <a:blip r:embed="rId2"/>
          <a:stretch>
            <a:fillRect/>
          </a:stretch>
        </p:blipFill>
        <p:spPr>
          <a:xfrm>
            <a:off x="845260" y="990600"/>
            <a:ext cx="7612940" cy="5543781"/>
          </a:xfrm>
          <a:prstGeom prst="rect">
            <a:avLst/>
          </a:prstGeom>
        </p:spPr>
      </p:pic>
    </p:spTree>
    <p:extLst>
      <p:ext uri="{BB962C8B-B14F-4D97-AF65-F5344CB8AC3E}">
        <p14:creationId xmlns:p14="http://schemas.microsoft.com/office/powerpoint/2010/main" val="3918596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30D6-6A4C-4142-B41F-48E052631BC6}"/>
              </a:ext>
            </a:extLst>
          </p:cNvPr>
          <p:cNvSpPr>
            <a:spLocks noGrp="1"/>
          </p:cNvSpPr>
          <p:nvPr>
            <p:ph type="title"/>
          </p:nvPr>
        </p:nvSpPr>
        <p:spPr/>
        <p:txBody>
          <a:bodyPr/>
          <a:lstStyle/>
          <a:p>
            <a:pPr>
              <a:defRPr/>
            </a:pPr>
            <a:r>
              <a:rPr lang="en-US" dirty="0"/>
              <a:t>Tasks that May be Required</a:t>
            </a:r>
            <a:endParaRPr dirty="0"/>
          </a:p>
        </p:txBody>
      </p:sp>
      <p:sp>
        <p:nvSpPr>
          <p:cNvPr id="3" name="Content Placeholder 2">
            <a:extLst>
              <a:ext uri="{FF2B5EF4-FFF2-40B4-BE49-F238E27FC236}">
                <a16:creationId xmlns:a16="http://schemas.microsoft.com/office/drawing/2014/main" id="{45463B75-A8FC-44CE-BF92-0EDFE20E3F17}"/>
              </a:ext>
            </a:extLst>
          </p:cNvPr>
          <p:cNvSpPr>
            <a:spLocks noGrp="1"/>
          </p:cNvSpPr>
          <p:nvPr>
            <p:ph idx="1"/>
          </p:nvPr>
        </p:nvSpPr>
        <p:spPr>
          <a:xfrm>
            <a:off x="457200" y="1143000"/>
            <a:ext cx="8229600" cy="4665663"/>
          </a:xfrm>
        </p:spPr>
        <p:txBody>
          <a:bodyPr>
            <a:normAutofit fontScale="92500" lnSpcReduction="10000"/>
          </a:bodyPr>
          <a:lstStyle/>
          <a:p>
            <a:pPr>
              <a:defRPr/>
            </a:pPr>
            <a:r>
              <a:rPr dirty="0"/>
              <a:t>Downloading Julie Voice Pack (for the text-to-speech – computer does the reading -  feature for </a:t>
            </a:r>
            <a:r>
              <a:rPr b="1" dirty="0"/>
              <a:t>PC machines</a:t>
            </a:r>
            <a:r>
              <a:rPr dirty="0"/>
              <a:t>)</a:t>
            </a:r>
          </a:p>
          <a:p>
            <a:pPr>
              <a:defRPr/>
            </a:pPr>
            <a:endParaRPr dirty="0"/>
          </a:p>
          <a:p>
            <a:pPr>
              <a:defRPr/>
            </a:pPr>
            <a:r>
              <a:rPr dirty="0"/>
              <a:t>Speech-to-text (student reads into computer that does the typing) – need to have a stand alone voice recognition program</a:t>
            </a:r>
          </a:p>
          <a:p>
            <a:pPr>
              <a:defRPr/>
            </a:pPr>
            <a:endParaRPr dirty="0"/>
          </a:p>
          <a:p>
            <a:pPr>
              <a:defRPr/>
            </a:pPr>
            <a:r>
              <a:rPr dirty="0"/>
              <a:t>Magnification devices – for vision impaired students and hearing impaired students</a:t>
            </a:r>
          </a:p>
          <a:p>
            <a:pPr lvl="1">
              <a:buFont typeface="Arial" charset="0"/>
              <a:buChar char="–"/>
              <a:defRPr/>
            </a:pPr>
            <a:r>
              <a:rPr lang="en-US" dirty="0"/>
              <a:t>Enable the permissive mode</a:t>
            </a:r>
          </a:p>
          <a:p>
            <a:pPr>
              <a:defRPr/>
            </a:pPr>
            <a:endParaRPr dirty="0"/>
          </a:p>
        </p:txBody>
      </p:sp>
    </p:spTree>
    <p:extLst>
      <p:ext uri="{BB962C8B-B14F-4D97-AF65-F5344CB8AC3E}">
        <p14:creationId xmlns:p14="http://schemas.microsoft.com/office/powerpoint/2010/main" val="1944914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2788-4B1D-4485-9917-9299156A5395}"/>
              </a:ext>
            </a:extLst>
          </p:cNvPr>
          <p:cNvSpPr>
            <a:spLocks noGrp="1"/>
          </p:cNvSpPr>
          <p:nvPr>
            <p:ph type="title"/>
          </p:nvPr>
        </p:nvSpPr>
        <p:spPr>
          <a:xfrm>
            <a:off x="457200" y="1981200"/>
            <a:ext cx="8229600" cy="1143000"/>
          </a:xfrm>
        </p:spPr>
        <p:txBody>
          <a:bodyPr/>
          <a:lstStyle/>
          <a:p>
            <a:r>
              <a:rPr lang="en-US" sz="4000" dirty="0"/>
              <a:t>Test Your Knowledge</a:t>
            </a:r>
          </a:p>
        </p:txBody>
      </p:sp>
    </p:spTree>
    <p:extLst>
      <p:ext uri="{BB962C8B-B14F-4D97-AF65-F5344CB8AC3E}">
        <p14:creationId xmlns:p14="http://schemas.microsoft.com/office/powerpoint/2010/main" val="348109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628B-47AB-4EF3-8215-0B67D6B69339}"/>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7A431820-AA06-47DF-8406-CF06BF82A34A}"/>
              </a:ext>
            </a:extLst>
          </p:cNvPr>
          <p:cNvSpPr>
            <a:spLocks noGrp="1"/>
          </p:cNvSpPr>
          <p:nvPr>
            <p:ph idx="1"/>
          </p:nvPr>
        </p:nvSpPr>
        <p:spPr/>
        <p:txBody>
          <a:bodyPr/>
          <a:lstStyle/>
          <a:p>
            <a:r>
              <a:rPr lang="en-US" dirty="0"/>
              <a:t>Student is:</a:t>
            </a:r>
          </a:p>
          <a:p>
            <a:pPr lvl="1"/>
            <a:r>
              <a:rPr lang="en-US" dirty="0"/>
              <a:t>On an IEP</a:t>
            </a:r>
          </a:p>
          <a:p>
            <a:pPr lvl="1"/>
            <a:r>
              <a:rPr lang="en-US" dirty="0"/>
              <a:t>Needs the reading passages aloud</a:t>
            </a:r>
          </a:p>
          <a:p>
            <a:pPr lvl="1"/>
            <a:endParaRPr lang="en-US" dirty="0"/>
          </a:p>
          <a:p>
            <a:pPr lvl="1"/>
            <a:endParaRPr lang="en-US" dirty="0"/>
          </a:p>
          <a:p>
            <a:pPr marL="171450" indent="0">
              <a:buNone/>
            </a:pPr>
            <a:r>
              <a:rPr lang="en-US" dirty="0"/>
              <a:t>Is this an appropriate request?</a:t>
            </a:r>
          </a:p>
          <a:p>
            <a:pPr marL="171450" indent="0">
              <a:buNone/>
            </a:pPr>
            <a:endParaRPr lang="en-US" dirty="0"/>
          </a:p>
          <a:p>
            <a:pPr marL="171450" indent="0">
              <a:buNone/>
            </a:pPr>
            <a:r>
              <a:rPr lang="en-US" dirty="0"/>
              <a:t>What do you do or what is your next step?</a:t>
            </a:r>
          </a:p>
        </p:txBody>
      </p:sp>
    </p:spTree>
    <p:extLst>
      <p:ext uri="{BB962C8B-B14F-4D97-AF65-F5344CB8AC3E}">
        <p14:creationId xmlns:p14="http://schemas.microsoft.com/office/powerpoint/2010/main" val="26290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2D37-2379-41CA-A058-4F58E6F67955}"/>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8554FC7C-850E-4ADC-B95E-9EFE14D6D12E}"/>
              </a:ext>
            </a:extLst>
          </p:cNvPr>
          <p:cNvSpPr>
            <a:spLocks noGrp="1"/>
          </p:cNvSpPr>
          <p:nvPr>
            <p:ph idx="1"/>
          </p:nvPr>
        </p:nvSpPr>
        <p:spPr/>
        <p:txBody>
          <a:bodyPr/>
          <a:lstStyle/>
          <a:p>
            <a:r>
              <a:rPr lang="en-US" dirty="0"/>
              <a:t>Teacher requests:</a:t>
            </a:r>
          </a:p>
          <a:p>
            <a:pPr lvl="1"/>
            <a:r>
              <a:rPr lang="en-US" dirty="0"/>
              <a:t>Hand held calculator </a:t>
            </a:r>
          </a:p>
          <a:p>
            <a:pPr lvl="1"/>
            <a:r>
              <a:rPr lang="en-US" dirty="0"/>
              <a:t>For a 6</a:t>
            </a:r>
            <a:r>
              <a:rPr lang="en-US" baseline="30000" dirty="0"/>
              <a:t>th</a:t>
            </a:r>
            <a:r>
              <a:rPr lang="en-US" dirty="0"/>
              <a:t> grade student</a:t>
            </a:r>
          </a:p>
          <a:p>
            <a:pPr marL="457200" lvl="1" indent="0">
              <a:buNone/>
            </a:pPr>
            <a:endParaRPr lang="en-US" dirty="0"/>
          </a:p>
          <a:p>
            <a:pPr lvl="1"/>
            <a:endParaRPr lang="en-US" dirty="0"/>
          </a:p>
          <a:p>
            <a:pPr marL="0" indent="0">
              <a:buNone/>
            </a:pPr>
            <a:r>
              <a:rPr lang="en-US" dirty="0"/>
              <a:t>Is this an appropriate request?	</a:t>
            </a:r>
          </a:p>
          <a:p>
            <a:pPr marL="0" indent="0">
              <a:buNone/>
            </a:pPr>
            <a:endParaRPr lang="en-US" dirty="0"/>
          </a:p>
          <a:p>
            <a:pPr marL="0" indent="0">
              <a:buNone/>
            </a:pPr>
            <a:r>
              <a:rPr lang="en-US" dirty="0"/>
              <a:t>What do you do or what is your next step?</a:t>
            </a:r>
          </a:p>
          <a:p>
            <a:pPr lvl="1"/>
            <a:endParaRPr lang="en-US" dirty="0"/>
          </a:p>
        </p:txBody>
      </p:sp>
    </p:spTree>
    <p:extLst>
      <p:ext uri="{BB962C8B-B14F-4D97-AF65-F5344CB8AC3E}">
        <p14:creationId xmlns:p14="http://schemas.microsoft.com/office/powerpoint/2010/main" val="292757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DDF3-E717-40FC-981B-DC7DB7CEED34}"/>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5CB15CDA-CB39-4260-96E9-E6EAEDD15EA4}"/>
              </a:ext>
            </a:extLst>
          </p:cNvPr>
          <p:cNvSpPr>
            <a:spLocks noGrp="1"/>
          </p:cNvSpPr>
          <p:nvPr>
            <p:ph idx="1"/>
          </p:nvPr>
        </p:nvSpPr>
        <p:spPr/>
        <p:txBody>
          <a:bodyPr/>
          <a:lstStyle/>
          <a:p>
            <a:r>
              <a:rPr lang="en-US" dirty="0"/>
              <a:t>8</a:t>
            </a:r>
            <a:r>
              <a:rPr lang="en-US" baseline="30000" dirty="0"/>
              <a:t>th</a:t>
            </a:r>
            <a:r>
              <a:rPr lang="en-US" dirty="0"/>
              <a:t> grade student</a:t>
            </a:r>
          </a:p>
          <a:p>
            <a:r>
              <a:rPr lang="en-US" dirty="0"/>
              <a:t>Teacher request numbers chart and the multiplication table</a:t>
            </a:r>
          </a:p>
          <a:p>
            <a:pPr marL="0" indent="0">
              <a:buNone/>
            </a:pPr>
            <a:endParaRPr lang="en-US" dirty="0"/>
          </a:p>
          <a:p>
            <a:endParaRPr lang="en-US" dirty="0"/>
          </a:p>
          <a:p>
            <a:pPr marL="0" indent="0">
              <a:buNone/>
            </a:pPr>
            <a:r>
              <a:rPr lang="en-US" dirty="0"/>
              <a:t>Is this an appropriate request?	</a:t>
            </a:r>
          </a:p>
          <a:p>
            <a:pPr marL="0" indent="0">
              <a:buNone/>
            </a:pPr>
            <a:endParaRPr lang="en-US" dirty="0"/>
          </a:p>
          <a:p>
            <a:pPr marL="0" indent="0">
              <a:buNone/>
            </a:pPr>
            <a:r>
              <a:rPr lang="en-US" dirty="0"/>
              <a:t>What do you do or what is your next step?</a:t>
            </a:r>
          </a:p>
          <a:p>
            <a:endParaRPr lang="en-US" dirty="0"/>
          </a:p>
        </p:txBody>
      </p:sp>
    </p:spTree>
    <p:extLst>
      <p:ext uri="{BB962C8B-B14F-4D97-AF65-F5344CB8AC3E}">
        <p14:creationId xmlns:p14="http://schemas.microsoft.com/office/powerpoint/2010/main" val="35560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8CFE-2030-4798-B668-3544F0820A71}"/>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8FC8272A-71A1-4418-BF9C-3F1606D0B608}"/>
              </a:ext>
            </a:extLst>
          </p:cNvPr>
          <p:cNvSpPr>
            <a:spLocks noGrp="1"/>
          </p:cNvSpPr>
          <p:nvPr>
            <p:ph idx="1"/>
          </p:nvPr>
        </p:nvSpPr>
        <p:spPr/>
        <p:txBody>
          <a:bodyPr/>
          <a:lstStyle/>
          <a:p>
            <a:r>
              <a:rPr lang="en-US" dirty="0"/>
              <a:t>Teacher requests:</a:t>
            </a:r>
          </a:p>
          <a:p>
            <a:pPr lvl="1"/>
            <a:r>
              <a:rPr lang="en-US" dirty="0"/>
              <a:t>Text to speech for the items</a:t>
            </a:r>
          </a:p>
          <a:p>
            <a:pPr lvl="1"/>
            <a:r>
              <a:rPr lang="en-US" dirty="0"/>
              <a:t>For her whole classroom</a:t>
            </a:r>
          </a:p>
          <a:p>
            <a:pPr lvl="1"/>
            <a:endParaRPr lang="en-US" dirty="0"/>
          </a:p>
          <a:p>
            <a:pPr marL="0" indent="0">
              <a:buNone/>
            </a:pPr>
            <a:r>
              <a:rPr lang="en-US" dirty="0"/>
              <a:t>Is this an appropriate request?	</a:t>
            </a:r>
          </a:p>
          <a:p>
            <a:pPr marL="0" indent="0">
              <a:buNone/>
            </a:pPr>
            <a:endParaRPr lang="en-US" dirty="0"/>
          </a:p>
          <a:p>
            <a:pPr marL="0" indent="0">
              <a:buNone/>
            </a:pPr>
            <a:r>
              <a:rPr lang="en-US" dirty="0"/>
              <a:t>What do you do or what is your next step?</a:t>
            </a:r>
          </a:p>
          <a:p>
            <a:pPr marL="457200" lvl="1" indent="0">
              <a:buNone/>
            </a:pPr>
            <a:endParaRPr lang="en-US" dirty="0"/>
          </a:p>
        </p:txBody>
      </p:sp>
    </p:spTree>
    <p:extLst>
      <p:ext uri="{BB962C8B-B14F-4D97-AF65-F5344CB8AC3E}">
        <p14:creationId xmlns:p14="http://schemas.microsoft.com/office/powerpoint/2010/main" val="353221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A5F9-72E1-42C0-903A-B8B45AB546E9}"/>
              </a:ext>
            </a:extLst>
          </p:cNvPr>
          <p:cNvSpPr>
            <a:spLocks noGrp="1"/>
          </p:cNvSpPr>
          <p:nvPr>
            <p:ph type="title"/>
          </p:nvPr>
        </p:nvSpPr>
        <p:spPr/>
        <p:txBody>
          <a:bodyPr/>
          <a:lstStyle/>
          <a:p>
            <a:r>
              <a:rPr lang="en-US" dirty="0"/>
              <a:t>Scenario 5</a:t>
            </a:r>
          </a:p>
        </p:txBody>
      </p:sp>
      <p:sp>
        <p:nvSpPr>
          <p:cNvPr id="3" name="Content Placeholder 2">
            <a:extLst>
              <a:ext uri="{FF2B5EF4-FFF2-40B4-BE49-F238E27FC236}">
                <a16:creationId xmlns:a16="http://schemas.microsoft.com/office/drawing/2014/main" id="{5218C94E-DD37-4603-85AE-3180709AA849}"/>
              </a:ext>
            </a:extLst>
          </p:cNvPr>
          <p:cNvSpPr>
            <a:spLocks noGrp="1"/>
          </p:cNvSpPr>
          <p:nvPr>
            <p:ph idx="1"/>
          </p:nvPr>
        </p:nvSpPr>
        <p:spPr/>
        <p:txBody>
          <a:bodyPr/>
          <a:lstStyle/>
          <a:p>
            <a:r>
              <a:rPr lang="en-US" dirty="0"/>
              <a:t>Student </a:t>
            </a:r>
          </a:p>
          <a:p>
            <a:pPr lvl="1"/>
            <a:r>
              <a:rPr lang="en-US" dirty="0"/>
              <a:t>On a 504 plan</a:t>
            </a:r>
          </a:p>
          <a:p>
            <a:pPr lvl="1"/>
            <a:r>
              <a:rPr lang="en-US" dirty="0"/>
              <a:t>Needs Speech to Text</a:t>
            </a:r>
          </a:p>
          <a:p>
            <a:pPr lvl="1"/>
            <a:endParaRPr lang="en-US" dirty="0"/>
          </a:p>
          <a:p>
            <a:pPr marL="0" indent="0">
              <a:buNone/>
            </a:pPr>
            <a:r>
              <a:rPr lang="en-US" dirty="0"/>
              <a:t>Is this an appropriate request?	</a:t>
            </a:r>
          </a:p>
          <a:p>
            <a:pPr marL="0" indent="0">
              <a:buNone/>
            </a:pPr>
            <a:endParaRPr lang="en-US" dirty="0"/>
          </a:p>
          <a:p>
            <a:pPr marL="0" indent="0">
              <a:buNone/>
            </a:pPr>
            <a:r>
              <a:rPr lang="en-US" dirty="0"/>
              <a:t>What do you do or what is your next step?</a:t>
            </a:r>
          </a:p>
          <a:p>
            <a:pPr lvl="1"/>
            <a:endParaRPr lang="en-US" dirty="0"/>
          </a:p>
        </p:txBody>
      </p:sp>
    </p:spTree>
    <p:extLst>
      <p:ext uri="{BB962C8B-B14F-4D97-AF65-F5344CB8AC3E}">
        <p14:creationId xmlns:p14="http://schemas.microsoft.com/office/powerpoint/2010/main" val="2493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D4EF6-3A3B-4081-8DA8-1D01CE0763EF}"/>
              </a:ext>
            </a:extLst>
          </p:cNvPr>
          <p:cNvSpPr>
            <a:spLocks noGrp="1"/>
          </p:cNvSpPr>
          <p:nvPr>
            <p:ph type="title"/>
          </p:nvPr>
        </p:nvSpPr>
        <p:spPr>
          <a:xfrm>
            <a:off x="304800" y="3276600"/>
            <a:ext cx="7772400" cy="1362075"/>
          </a:xfrm>
        </p:spPr>
        <p:txBody>
          <a:bodyPr/>
          <a:lstStyle/>
          <a:p>
            <a:pPr>
              <a:defRPr/>
            </a:pPr>
            <a:r>
              <a:rPr lang="en-US" dirty="0"/>
              <a:t>South Dakota Science Assessment</a:t>
            </a:r>
          </a:p>
        </p:txBody>
      </p:sp>
    </p:spTree>
    <p:extLst>
      <p:ext uri="{BB962C8B-B14F-4D97-AF65-F5344CB8AC3E}">
        <p14:creationId xmlns:p14="http://schemas.microsoft.com/office/powerpoint/2010/main" val="299045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a:extLst>
              <a:ext uri="{FF2B5EF4-FFF2-40B4-BE49-F238E27FC236}">
                <a16:creationId xmlns:a16="http://schemas.microsoft.com/office/drawing/2014/main" id="{537B08F8-6C1F-413B-A150-9DAB5BE37989}"/>
              </a:ext>
            </a:extLst>
          </p:cNvPr>
          <p:cNvSpPr>
            <a:spLocks noGrp="1"/>
          </p:cNvSpPr>
          <p:nvPr>
            <p:ph type="title"/>
          </p:nvPr>
        </p:nvSpPr>
        <p:spPr bwMode="auto">
          <a:xfrm>
            <a:off x="2895600" y="274638"/>
            <a:ext cx="61722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en-US" altLang="en-US" sz="3600" dirty="0">
                <a:solidFill>
                  <a:schemeClr val="bg1"/>
                </a:solidFill>
              </a:rPr>
              <a:t>Tools and Accommodations</a:t>
            </a:r>
          </a:p>
        </p:txBody>
      </p:sp>
      <p:sp>
        <p:nvSpPr>
          <p:cNvPr id="2" name="Content Placeholder 1">
            <a:extLst>
              <a:ext uri="{FF2B5EF4-FFF2-40B4-BE49-F238E27FC236}">
                <a16:creationId xmlns:a16="http://schemas.microsoft.com/office/drawing/2014/main" id="{3EBF4261-9065-45A2-919A-4D35249FC7A9}"/>
              </a:ext>
            </a:extLst>
          </p:cNvPr>
          <p:cNvSpPr>
            <a:spLocks noGrp="1"/>
          </p:cNvSpPr>
          <p:nvPr>
            <p:ph idx="1"/>
          </p:nvPr>
        </p:nvSpPr>
        <p:spPr/>
        <p:txBody>
          <a:bodyPr/>
          <a:lstStyle/>
          <a:p>
            <a:r>
              <a:rPr lang="en-US" dirty="0"/>
              <a:t>Still working with vendor to clean up the accommodation language</a:t>
            </a:r>
          </a:p>
          <a:p>
            <a:pPr lvl="1"/>
            <a:r>
              <a:rPr lang="en-US" dirty="0"/>
              <a:t>Want it to mirror the SBAC accommodation language as much as possible</a:t>
            </a:r>
          </a:p>
          <a:p>
            <a:pPr lvl="1"/>
            <a:r>
              <a:rPr lang="en-US" dirty="0"/>
              <a:t>There will be text-to-speech </a:t>
            </a:r>
            <a:r>
              <a:rPr lang="en-US" dirty="0">
                <a:sym typeface="Wingdings" panose="05000000000000000000" pitchFamily="2" charset="2"/>
              </a:rPr>
              <a:t></a:t>
            </a:r>
          </a:p>
          <a:p>
            <a:pPr lvl="1"/>
            <a:endParaRPr lang="en-US" dirty="0"/>
          </a:p>
          <a:p>
            <a:endParaRPr lang="en-US" dirty="0"/>
          </a:p>
        </p:txBody>
      </p:sp>
    </p:spTree>
    <p:extLst>
      <p:ext uri="{BB962C8B-B14F-4D97-AF65-F5344CB8AC3E}">
        <p14:creationId xmlns:p14="http://schemas.microsoft.com/office/powerpoint/2010/main" val="1070053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B943E4A-606D-4CB6-B424-D6004958A626}"/>
              </a:ext>
            </a:extLst>
          </p:cNvPr>
          <p:cNvSpPr>
            <a:spLocks noGrp="1"/>
          </p:cNvSpPr>
          <p:nvPr>
            <p:ph type="title"/>
          </p:nvPr>
        </p:nvSpPr>
        <p:spPr bwMode="auto">
          <a:xfrm>
            <a:off x="18288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bg1"/>
                </a:solidFill>
              </a:rPr>
              <a:t>Next Steps</a:t>
            </a:r>
          </a:p>
        </p:txBody>
      </p:sp>
      <p:sp>
        <p:nvSpPr>
          <p:cNvPr id="3" name="Content Placeholder 2">
            <a:extLst>
              <a:ext uri="{FF2B5EF4-FFF2-40B4-BE49-F238E27FC236}">
                <a16:creationId xmlns:a16="http://schemas.microsoft.com/office/drawing/2014/main" id="{4245FCB2-743E-433E-A1FB-815FD4DCC6DE}"/>
              </a:ext>
            </a:extLst>
          </p:cNvPr>
          <p:cNvSpPr>
            <a:spLocks noGrp="1"/>
          </p:cNvSpPr>
          <p:nvPr>
            <p:ph idx="1"/>
          </p:nvPr>
        </p:nvSpPr>
        <p:spPr>
          <a:xfrm>
            <a:off x="457200" y="1524000"/>
            <a:ext cx="8229600" cy="4876800"/>
          </a:xfrm>
        </p:spPr>
        <p:txBody>
          <a:bodyPr>
            <a:normAutofit fontScale="62500" lnSpcReduction="20000"/>
          </a:bodyPr>
          <a:lstStyle/>
          <a:p>
            <a:pPr>
              <a:defRPr/>
            </a:pPr>
            <a:r>
              <a:rPr lang="en-US" dirty="0"/>
              <a:t>Share Usability, Accessibility, and Accommodations Guidelines (UAAG) document </a:t>
            </a:r>
          </a:p>
          <a:p>
            <a:pPr lvl="1">
              <a:defRPr/>
            </a:pPr>
            <a:r>
              <a:rPr lang="en-US" dirty="0"/>
              <a:t>All staff, not just sped staff</a:t>
            </a:r>
          </a:p>
          <a:p>
            <a:pPr>
              <a:defRPr/>
            </a:pPr>
            <a:r>
              <a:rPr lang="en-US" dirty="0"/>
              <a:t>Develop or review district plan for enabling the supports and accommodations in TIDE</a:t>
            </a:r>
          </a:p>
          <a:p>
            <a:pPr lvl="1">
              <a:defRPr/>
            </a:pPr>
            <a:r>
              <a:rPr lang="en-US" dirty="0"/>
              <a:t>Who will do this</a:t>
            </a:r>
          </a:p>
          <a:p>
            <a:pPr lvl="1">
              <a:defRPr/>
            </a:pPr>
            <a:r>
              <a:rPr lang="en-US" dirty="0"/>
              <a:t>How will you collected the needed information</a:t>
            </a:r>
          </a:p>
          <a:p>
            <a:pPr>
              <a:defRPr/>
            </a:pPr>
            <a:r>
              <a:rPr lang="en-US" dirty="0"/>
              <a:t>Have conversations for students who make need extra supports (the following may help with these conversations) (tools available)</a:t>
            </a:r>
          </a:p>
          <a:p>
            <a:pPr lvl="1">
              <a:defRPr/>
            </a:pPr>
            <a:r>
              <a:rPr lang="en-US" dirty="0"/>
              <a:t>Do you need to download programs (such as Julie Voice Pack, a voice recognition program)?</a:t>
            </a:r>
          </a:p>
          <a:p>
            <a:pPr lvl="1">
              <a:defRPr/>
            </a:pPr>
            <a:r>
              <a:rPr lang="en-US" dirty="0"/>
              <a:t>Do you need to test these to make sure they work in the testing environment before the assessment? </a:t>
            </a:r>
          </a:p>
          <a:p>
            <a:pPr>
              <a:defRPr/>
            </a:pPr>
            <a:r>
              <a:rPr lang="en-US" dirty="0"/>
              <a:t>Help staff incorporating technology within instructional environment and test the system to ensure ease of use</a:t>
            </a:r>
          </a:p>
          <a:p>
            <a:pPr lvl="1">
              <a:defRPr/>
            </a:pPr>
            <a:r>
              <a:rPr lang="en-US" dirty="0"/>
              <a:t>Interim assessments through SBAC portal</a:t>
            </a:r>
          </a:p>
          <a:p>
            <a:pPr lvl="1">
              <a:defRPr/>
            </a:pPr>
            <a:r>
              <a:rPr lang="en-US" dirty="0"/>
              <a:t>use the SBAC practice and training tests</a:t>
            </a:r>
          </a:p>
          <a:p>
            <a:pPr lvl="1">
              <a:defRPr/>
            </a:pPr>
            <a:r>
              <a:rPr lang="en-US" dirty="0"/>
              <a:t>Assessment Portal  </a:t>
            </a:r>
          </a:p>
        </p:txBody>
      </p:sp>
    </p:spTree>
    <p:extLst>
      <p:ext uri="{BB962C8B-B14F-4D97-AF65-F5344CB8AC3E}">
        <p14:creationId xmlns:p14="http://schemas.microsoft.com/office/powerpoint/2010/main" val="6783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7AC0-7F23-4216-8686-89870578387E}"/>
              </a:ext>
            </a:extLst>
          </p:cNvPr>
          <p:cNvSpPr>
            <a:spLocks noGrp="1"/>
          </p:cNvSpPr>
          <p:nvPr>
            <p:ph type="title"/>
          </p:nvPr>
        </p:nvSpPr>
        <p:spPr>
          <a:xfrm>
            <a:off x="152400" y="1143000"/>
            <a:ext cx="8610600" cy="1143000"/>
          </a:xfrm>
        </p:spPr>
        <p:txBody>
          <a:bodyPr>
            <a:noAutofit/>
          </a:bodyPr>
          <a:lstStyle/>
          <a:p>
            <a:pPr>
              <a:defRPr/>
            </a:pPr>
            <a:r>
              <a:rPr sz="3600" dirty="0"/>
              <a:t>Why do assessment directors and/or tech coordinators need to know about thi</a:t>
            </a:r>
            <a:r>
              <a:rPr lang="en-US" sz="3600" dirty="0"/>
              <a:t>s</a:t>
            </a:r>
            <a:r>
              <a:rPr sz="3600" dirty="0"/>
              <a:t>?</a:t>
            </a:r>
            <a:r>
              <a:rPr lang="en-US" sz="3600" dirty="0"/>
              <a:t> Why now and not in the spring?</a:t>
            </a:r>
            <a:endParaRPr sz="3600" dirty="0"/>
          </a:p>
        </p:txBody>
      </p:sp>
      <p:sp>
        <p:nvSpPr>
          <p:cNvPr id="3" name="Content Placeholder 2">
            <a:extLst>
              <a:ext uri="{FF2B5EF4-FFF2-40B4-BE49-F238E27FC236}">
                <a16:creationId xmlns:a16="http://schemas.microsoft.com/office/drawing/2014/main" id="{A4BCBEA8-D6A9-488B-9356-8A87285BB1EF}"/>
              </a:ext>
            </a:extLst>
          </p:cNvPr>
          <p:cNvSpPr>
            <a:spLocks noGrp="1"/>
          </p:cNvSpPr>
          <p:nvPr>
            <p:ph idx="1"/>
          </p:nvPr>
        </p:nvSpPr>
        <p:spPr>
          <a:xfrm>
            <a:off x="381000" y="2819400"/>
            <a:ext cx="8229600" cy="3810000"/>
          </a:xfrm>
        </p:spPr>
        <p:txBody>
          <a:bodyPr>
            <a:normAutofit fontScale="70000" lnSpcReduction="20000"/>
          </a:bodyPr>
          <a:lstStyle/>
          <a:p>
            <a:pPr>
              <a:defRPr/>
            </a:pPr>
            <a:r>
              <a:rPr dirty="0"/>
              <a:t>May be your responsibility to enable supports and accommodations through TIDE</a:t>
            </a:r>
            <a:endParaRPr lang="en-US" dirty="0"/>
          </a:p>
          <a:p>
            <a:pPr lvl="1">
              <a:defRPr/>
            </a:pPr>
            <a:r>
              <a:rPr lang="en-US" dirty="0"/>
              <a:t>Interim assessments</a:t>
            </a:r>
          </a:p>
          <a:p>
            <a:pPr lvl="1">
              <a:defRPr/>
            </a:pPr>
            <a:r>
              <a:rPr lang="en-US" dirty="0"/>
              <a:t>State assessment</a:t>
            </a:r>
            <a:r>
              <a:rPr dirty="0"/>
              <a:t> </a:t>
            </a:r>
          </a:p>
          <a:p>
            <a:pPr>
              <a:defRPr/>
            </a:pPr>
            <a:r>
              <a:rPr dirty="0"/>
              <a:t>May need to download additional supports</a:t>
            </a:r>
            <a:r>
              <a:rPr lang="en-US" dirty="0"/>
              <a:t>/hardware/software</a:t>
            </a:r>
            <a:endParaRPr dirty="0"/>
          </a:p>
          <a:p>
            <a:pPr>
              <a:defRPr/>
            </a:pPr>
            <a:r>
              <a:rPr dirty="0"/>
              <a:t>Know difference between supports and accommodations</a:t>
            </a:r>
          </a:p>
          <a:p>
            <a:pPr>
              <a:defRPr/>
            </a:pPr>
            <a:r>
              <a:rPr lang="en-US" dirty="0"/>
              <a:t>May need to k</a:t>
            </a:r>
            <a:r>
              <a:rPr dirty="0"/>
              <a:t>now who </a:t>
            </a:r>
            <a:r>
              <a:rPr lang="en-US" dirty="0"/>
              <a:t>can and should</a:t>
            </a:r>
            <a:r>
              <a:rPr dirty="0"/>
              <a:t> receive supports and/or accommodations</a:t>
            </a:r>
            <a:endParaRPr lang="en-US" dirty="0"/>
          </a:p>
          <a:p>
            <a:pPr>
              <a:defRPr/>
            </a:pPr>
            <a:r>
              <a:rPr lang="en-US" dirty="0"/>
              <a:t>May need to know when an accommodation is inappropriate</a:t>
            </a:r>
            <a:endParaRPr dirty="0"/>
          </a:p>
          <a:p>
            <a:pPr lvl="1">
              <a:defRPr/>
            </a:pPr>
            <a:r>
              <a:rPr dirty="0"/>
              <a:t>Inappropriate accommodations may invalidate an assessment</a:t>
            </a:r>
          </a:p>
          <a:p>
            <a:pPr>
              <a:defRPr/>
            </a:pPr>
            <a:endParaRPr dirty="0"/>
          </a:p>
        </p:txBody>
      </p:sp>
    </p:spTree>
    <p:extLst>
      <p:ext uri="{BB962C8B-B14F-4D97-AF65-F5344CB8AC3E}">
        <p14:creationId xmlns:p14="http://schemas.microsoft.com/office/powerpoint/2010/main" val="402315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a:extLst>
              <a:ext uri="{FF2B5EF4-FFF2-40B4-BE49-F238E27FC236}">
                <a16:creationId xmlns:a16="http://schemas.microsoft.com/office/drawing/2014/main" id="{1BF4D2DB-8C66-41A3-A122-045B1E879B2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a:t>
            </a:r>
          </a:p>
        </p:txBody>
      </p:sp>
      <p:pic>
        <p:nvPicPr>
          <p:cNvPr id="56323" name="Picture 5" descr="C:\Temp\Temporary Internet Files\Content.IE5\N6SDSZR7\19a959f358a71de739e4d418466f2e66[1].jpg">
            <a:extLst>
              <a:ext uri="{FF2B5EF4-FFF2-40B4-BE49-F238E27FC236}">
                <a16:creationId xmlns:a16="http://schemas.microsoft.com/office/drawing/2014/main" id="{AFB76A71-29B3-47BF-812A-2CE10CD10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515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85D3BC7B-41C0-4C68-B46C-6AD40AE7FE59}"/>
              </a:ext>
            </a:extLst>
          </p:cNvPr>
          <p:cNvSpPr>
            <a:spLocks noGrp="1"/>
          </p:cNvSpPr>
          <p:nvPr>
            <p:ph type="title"/>
          </p:nvPr>
        </p:nvSpPr>
        <p:spPr bwMode="auto">
          <a:xfrm>
            <a:off x="493295" y="1143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t>Contact Information</a:t>
            </a:r>
          </a:p>
        </p:txBody>
      </p:sp>
      <p:sp>
        <p:nvSpPr>
          <p:cNvPr id="57347" name="Content Placeholder 2">
            <a:extLst>
              <a:ext uri="{FF2B5EF4-FFF2-40B4-BE49-F238E27FC236}">
                <a16:creationId xmlns:a16="http://schemas.microsoft.com/office/drawing/2014/main" id="{2C44FDA2-0724-4A67-B61C-82811D471E64}"/>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lgn="ctr">
              <a:buFontTx/>
              <a:buNone/>
            </a:pPr>
            <a:r>
              <a:rPr lang="en-US" altLang="en-US" sz="3600" b="1"/>
              <a:t>Beth Schiltz</a:t>
            </a:r>
          </a:p>
          <a:p>
            <a:pPr marL="0" indent="0" algn="ctr">
              <a:buFontTx/>
              <a:buNone/>
            </a:pPr>
            <a:r>
              <a:rPr lang="en-US" altLang="en-US"/>
              <a:t>South Dakota Department of Education</a:t>
            </a:r>
          </a:p>
          <a:p>
            <a:pPr marL="0" indent="0" algn="ctr">
              <a:buFontTx/>
              <a:buNone/>
            </a:pPr>
            <a:r>
              <a:rPr lang="en-US" altLang="en-US"/>
              <a:t>Office of Special Education</a:t>
            </a:r>
          </a:p>
          <a:p>
            <a:pPr marL="0" indent="0" algn="ctr">
              <a:buFontTx/>
              <a:buNone/>
            </a:pPr>
            <a:r>
              <a:rPr lang="en-US" altLang="en-US"/>
              <a:t>605-773-4257</a:t>
            </a:r>
          </a:p>
          <a:p>
            <a:pPr marL="0" indent="0" algn="ctr">
              <a:buFontTx/>
              <a:buNone/>
            </a:pPr>
            <a:r>
              <a:rPr lang="en-US" altLang="en-US"/>
              <a:t>Beth.Schiltz@state.sd.us</a:t>
            </a:r>
          </a:p>
        </p:txBody>
      </p:sp>
    </p:spTree>
    <p:extLst>
      <p:ext uri="{BB962C8B-B14F-4D97-AF65-F5344CB8AC3E}">
        <p14:creationId xmlns:p14="http://schemas.microsoft.com/office/powerpoint/2010/main" val="46957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Image result for assessment cartoon images">
            <a:extLst>
              <a:ext uri="{FF2B5EF4-FFF2-40B4-BE49-F238E27FC236}">
                <a16:creationId xmlns:a16="http://schemas.microsoft.com/office/drawing/2014/main" id="{5FB2E342-0479-4F67-92FD-55A029D6AD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723900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63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04EADD4-D1BD-4061-89A2-B8A46E41ACE4}"/>
              </a:ext>
            </a:extLst>
          </p:cNvPr>
          <p:cNvSpPr>
            <a:spLocks noGrp="1"/>
          </p:cNvSpPr>
          <p:nvPr>
            <p:ph type="ctrTitle"/>
          </p:nvPr>
        </p:nvSpPr>
        <p:spPr>
          <a:xfrm>
            <a:off x="749300" y="1198563"/>
            <a:ext cx="8110538" cy="673100"/>
          </a:xfrm>
        </p:spPr>
        <p:txBody>
          <a:bodyPr/>
          <a:lstStyle/>
          <a:p>
            <a:r>
              <a:rPr altLang="en-US"/>
              <a:t>SD’s UAAG </a:t>
            </a:r>
            <a:br>
              <a:rPr altLang="en-US"/>
            </a:br>
            <a:r>
              <a:rPr altLang="en-US" sz="2000"/>
              <a:t>(Usability, Accessibility and Accommodations Guidelines)</a:t>
            </a:r>
          </a:p>
        </p:txBody>
      </p:sp>
    </p:spTree>
    <p:extLst>
      <p:ext uri="{BB962C8B-B14F-4D97-AF65-F5344CB8AC3E}">
        <p14:creationId xmlns:p14="http://schemas.microsoft.com/office/powerpoint/2010/main" val="195341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a:extLst>
              <a:ext uri="{FF2B5EF4-FFF2-40B4-BE49-F238E27FC236}">
                <a16:creationId xmlns:a16="http://schemas.microsoft.com/office/drawing/2014/main" id="{2B01B192-0DE3-4134-92A1-38AC81609442}"/>
              </a:ext>
            </a:extLst>
          </p:cNvPr>
          <p:cNvSpPr>
            <a:spLocks noGrp="1"/>
          </p:cNvSpPr>
          <p:nvPr>
            <p:ph type="title"/>
          </p:nvPr>
        </p:nvSpPr>
        <p:spPr>
          <a:xfrm>
            <a:off x="107950" y="274638"/>
            <a:ext cx="4997450" cy="1143000"/>
          </a:xfrm>
        </p:spPr>
        <p:txBody>
          <a:bodyPr/>
          <a:lstStyle/>
          <a:p>
            <a:pPr eaLnBrk="1" hangingPunct="1"/>
            <a:r>
              <a:rPr lang="en-US" altLang="en-US" dirty="0"/>
              <a:t>Usability, Accessibility, and Accommodations</a:t>
            </a:r>
            <a:endParaRPr altLang="en-US" dirty="0"/>
          </a:p>
        </p:txBody>
      </p:sp>
      <p:sp>
        <p:nvSpPr>
          <p:cNvPr id="34819" name="Content Placeholder 6">
            <a:extLst>
              <a:ext uri="{FF2B5EF4-FFF2-40B4-BE49-F238E27FC236}">
                <a16:creationId xmlns:a16="http://schemas.microsoft.com/office/drawing/2014/main" id="{68D54101-DBCF-42C0-962E-22F11D0AECE2}"/>
              </a:ext>
            </a:extLst>
          </p:cNvPr>
          <p:cNvSpPr>
            <a:spLocks noGrp="1"/>
          </p:cNvSpPr>
          <p:nvPr>
            <p:ph sz="half" idx="1"/>
          </p:nvPr>
        </p:nvSpPr>
        <p:spPr>
          <a:xfrm>
            <a:off x="228600" y="1828800"/>
            <a:ext cx="4752975" cy="3581400"/>
          </a:xfrm>
        </p:spPr>
        <p:txBody>
          <a:bodyPr/>
          <a:lstStyle/>
          <a:p>
            <a:pPr eaLnBrk="1" hangingPunct="1"/>
            <a:r>
              <a:rPr altLang="en-US" sz="2000"/>
              <a:t>South Dakota's version of Smarter Balanced: Usability, Accessibility and Accommodations guidance (UAAG) document</a:t>
            </a:r>
          </a:p>
          <a:p>
            <a:pPr eaLnBrk="1" hangingPunct="1"/>
            <a:endParaRPr altLang="en-US" sz="2000"/>
          </a:p>
          <a:p>
            <a:pPr eaLnBrk="1" hangingPunct="1"/>
            <a:r>
              <a:rPr altLang="en-US" sz="2000"/>
              <a:t>Guidelines apply to all students</a:t>
            </a:r>
          </a:p>
          <a:p>
            <a:pPr eaLnBrk="1" hangingPunct="1"/>
            <a:r>
              <a:rPr altLang="en-US" sz="2000"/>
              <a:t>Three levels of support</a:t>
            </a:r>
          </a:p>
          <a:p>
            <a:pPr eaLnBrk="1" hangingPunct="1"/>
            <a:r>
              <a:rPr altLang="en-US" sz="2000"/>
              <a:t>Not just for Special Education staff, but for all staff including classroom teachers</a:t>
            </a:r>
          </a:p>
          <a:p>
            <a:pPr eaLnBrk="1" hangingPunct="1"/>
            <a:endParaRPr altLang="en-US" sz="2000"/>
          </a:p>
        </p:txBody>
      </p:sp>
      <p:sp>
        <p:nvSpPr>
          <p:cNvPr id="34821" name="TextBox 2">
            <a:extLst>
              <a:ext uri="{FF2B5EF4-FFF2-40B4-BE49-F238E27FC236}">
                <a16:creationId xmlns:a16="http://schemas.microsoft.com/office/drawing/2014/main" id="{5A212C85-3430-4B7A-85E9-4B64419C499D}"/>
              </a:ext>
            </a:extLst>
          </p:cNvPr>
          <p:cNvSpPr txBox="1">
            <a:spLocks noChangeArrowheads="1"/>
          </p:cNvSpPr>
          <p:nvPr/>
        </p:nvSpPr>
        <p:spPr bwMode="auto">
          <a:xfrm>
            <a:off x="457200" y="5257800"/>
            <a:ext cx="69119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563"/>
              </a:spcBef>
              <a:buClr>
                <a:schemeClr val="accent1"/>
              </a:buClr>
              <a:buSzPct val="125000"/>
              <a:buFont typeface="Arial" panose="020B0604020202020204" pitchFamily="34" charset="0"/>
              <a:buChar char="•"/>
              <a:defRPr sz="3200">
                <a:solidFill>
                  <a:schemeClr val="tx2"/>
                </a:solidFill>
                <a:latin typeface="Arial" panose="020B0604020202020204" pitchFamily="34" charset="0"/>
                <a:cs typeface="Arial" panose="020B0604020202020204" pitchFamily="34" charset="0"/>
              </a:defRPr>
            </a:lvl1pPr>
            <a:lvl2pPr marL="742950" indent="-285750" eaLnBrk="0" hangingPunct="0">
              <a:lnSpc>
                <a:spcPct val="90000"/>
              </a:lnSpc>
              <a:spcBef>
                <a:spcPts val="563"/>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2pPr>
            <a:lvl3pPr marL="1143000" indent="-228600" eaLnBrk="0" hangingPunct="0">
              <a:lnSpc>
                <a:spcPct val="90000"/>
              </a:lnSpc>
              <a:spcBef>
                <a:spcPts val="563"/>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600200" indent="-228600" eaLnBrk="0" hangingPunct="0">
              <a:lnSpc>
                <a:spcPct val="90000"/>
              </a:lnSpc>
              <a:spcBef>
                <a:spcPts val="563"/>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4pPr>
            <a:lvl5pPr marL="2057400" indent="-228600" eaLnBrk="0" hangingPunct="0">
              <a:lnSpc>
                <a:spcPct val="90000"/>
              </a:lnSpc>
              <a:spcBef>
                <a:spcPts val="563"/>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3"/>
              </a:rPr>
              <a:t>http://doe.sd.gov/octe/SMARTERbalanced.aspx</a:t>
            </a:r>
            <a:endParaRPr kumimoji="0" lang="en-US" altLang="en-US" sz="2000" b="1" i="0" u="none" strike="noStrike" kern="120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Scroll down to the Designated Supports and Accommodations table towards bottom of page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0DBDCE6F-F494-404B-B816-E0BA0081EE34}"/>
              </a:ext>
            </a:extLst>
          </p:cNvPr>
          <p:cNvPicPr>
            <a:picLocks noChangeAspect="1"/>
          </p:cNvPicPr>
          <p:nvPr/>
        </p:nvPicPr>
        <p:blipFill>
          <a:blip r:embed="rId4"/>
          <a:stretch>
            <a:fillRect/>
          </a:stretch>
        </p:blipFill>
        <p:spPr>
          <a:xfrm>
            <a:off x="5105400" y="307975"/>
            <a:ext cx="3576596" cy="4595428"/>
          </a:xfrm>
          <a:prstGeom prst="rect">
            <a:avLst/>
          </a:prstGeom>
        </p:spPr>
      </p:pic>
    </p:spTree>
    <p:extLst>
      <p:ext uri="{BB962C8B-B14F-4D97-AF65-F5344CB8AC3E}">
        <p14:creationId xmlns:p14="http://schemas.microsoft.com/office/powerpoint/2010/main" val="282489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A2B51F8-990D-469E-8E07-AD5D32FEA23C}"/>
              </a:ext>
            </a:extLst>
          </p:cNvPr>
          <p:cNvSpPr>
            <a:spLocks noGrp="1"/>
          </p:cNvSpPr>
          <p:nvPr>
            <p:ph type="title"/>
          </p:nvPr>
        </p:nvSpPr>
        <p:spPr/>
        <p:txBody>
          <a:bodyPr/>
          <a:lstStyle/>
          <a:p>
            <a:pPr eaLnBrk="1" hangingPunct="1"/>
            <a:r>
              <a:rPr altLang="en-US"/>
              <a:t>SD's SBAC UAAG</a:t>
            </a:r>
          </a:p>
        </p:txBody>
      </p:sp>
      <p:sp>
        <p:nvSpPr>
          <p:cNvPr id="3" name="Content Placeholder 2">
            <a:extLst>
              <a:ext uri="{FF2B5EF4-FFF2-40B4-BE49-F238E27FC236}">
                <a16:creationId xmlns:a16="http://schemas.microsoft.com/office/drawing/2014/main" id="{AAB426FA-A809-49FA-A52D-EF3349B4E71A}"/>
              </a:ext>
            </a:extLst>
          </p:cNvPr>
          <p:cNvSpPr>
            <a:spLocks noGrp="1"/>
          </p:cNvSpPr>
          <p:nvPr>
            <p:ph sz="half" idx="1"/>
          </p:nvPr>
        </p:nvSpPr>
        <p:spPr>
          <a:xfrm>
            <a:off x="152400" y="1600200"/>
            <a:ext cx="3429000" cy="3814763"/>
          </a:xfrm>
        </p:spPr>
        <p:txBody>
          <a:bodyPr rtlCol="0">
            <a:normAutofit fontScale="70000" lnSpcReduction="20000"/>
          </a:bodyPr>
          <a:lstStyle/>
          <a:p>
            <a:pPr marL="0" indent="0" eaLnBrk="1" fontAlgn="auto" hangingPunct="1">
              <a:spcBef>
                <a:spcPts val="568"/>
              </a:spcBef>
              <a:spcAft>
                <a:spcPts val="0"/>
              </a:spcAft>
              <a:buFont typeface="Arial"/>
              <a:buNone/>
              <a:defRPr/>
            </a:pPr>
            <a:r>
              <a:rPr sz="3400" dirty="0"/>
              <a:t>Three levels of support both embedded and non-embedded</a:t>
            </a:r>
          </a:p>
          <a:p>
            <a:pPr marL="0" indent="0" eaLnBrk="1" fontAlgn="auto" hangingPunct="1">
              <a:spcBef>
                <a:spcPts val="568"/>
              </a:spcBef>
              <a:spcAft>
                <a:spcPts val="0"/>
              </a:spcAft>
              <a:buFont typeface="Arial"/>
              <a:buNone/>
              <a:defRPr/>
            </a:pPr>
            <a:endParaRPr sz="1900" dirty="0"/>
          </a:p>
          <a:p>
            <a:pPr eaLnBrk="1" fontAlgn="auto" hangingPunct="1">
              <a:spcBef>
                <a:spcPts val="568"/>
              </a:spcBef>
              <a:spcAft>
                <a:spcPts val="0"/>
              </a:spcAft>
              <a:buFont typeface="Arial"/>
              <a:buChar char="•"/>
              <a:defRPr/>
            </a:pPr>
            <a:r>
              <a:rPr dirty="0"/>
              <a:t>Level 1 – Universal Tools</a:t>
            </a:r>
          </a:p>
          <a:p>
            <a:pPr lvl="1" eaLnBrk="1" fontAlgn="auto" hangingPunct="1">
              <a:spcBef>
                <a:spcPts val="568"/>
              </a:spcBef>
              <a:spcAft>
                <a:spcPts val="0"/>
              </a:spcAft>
              <a:buFont typeface="Arial"/>
              <a:buChar char="–"/>
              <a:defRPr/>
            </a:pPr>
            <a:r>
              <a:rPr lang="en-US" dirty="0"/>
              <a:t>For ALL students</a:t>
            </a:r>
          </a:p>
          <a:p>
            <a:pPr lvl="1" eaLnBrk="1" fontAlgn="auto" hangingPunct="1">
              <a:spcBef>
                <a:spcPts val="568"/>
              </a:spcBef>
              <a:spcAft>
                <a:spcPts val="0"/>
              </a:spcAft>
              <a:buFont typeface="Arial"/>
              <a:buChar char="–"/>
              <a:defRPr/>
            </a:pPr>
            <a:endParaRPr lang="en-US" dirty="0"/>
          </a:p>
          <a:p>
            <a:pPr eaLnBrk="1" fontAlgn="auto" hangingPunct="1">
              <a:spcBef>
                <a:spcPts val="568"/>
              </a:spcBef>
              <a:spcAft>
                <a:spcPts val="0"/>
              </a:spcAft>
              <a:buFont typeface="Arial"/>
              <a:buChar char="•"/>
              <a:defRPr/>
            </a:pPr>
            <a:r>
              <a:rPr dirty="0"/>
              <a:t>Level 2 – Designated Supports</a:t>
            </a:r>
          </a:p>
          <a:p>
            <a:pPr lvl="1" eaLnBrk="1" fontAlgn="auto" hangingPunct="1">
              <a:spcBef>
                <a:spcPts val="568"/>
              </a:spcBef>
              <a:spcAft>
                <a:spcPts val="0"/>
              </a:spcAft>
              <a:buFont typeface="Arial"/>
              <a:buChar char="–"/>
              <a:defRPr/>
            </a:pPr>
            <a:r>
              <a:rPr lang="en-US" dirty="0"/>
              <a:t>For SOME students</a:t>
            </a:r>
          </a:p>
          <a:p>
            <a:pPr marL="457200" lvl="1" indent="0" eaLnBrk="1" fontAlgn="auto" hangingPunct="1">
              <a:spcBef>
                <a:spcPts val="568"/>
              </a:spcBef>
              <a:spcAft>
                <a:spcPts val="0"/>
              </a:spcAft>
              <a:buFont typeface="Arial"/>
              <a:buNone/>
              <a:defRPr/>
            </a:pPr>
            <a:endParaRPr lang="en-US" dirty="0"/>
          </a:p>
          <a:p>
            <a:pPr eaLnBrk="1" fontAlgn="auto" hangingPunct="1">
              <a:spcBef>
                <a:spcPts val="568"/>
              </a:spcBef>
              <a:spcAft>
                <a:spcPts val="0"/>
              </a:spcAft>
              <a:buFont typeface="Arial"/>
              <a:buChar char="•"/>
              <a:defRPr/>
            </a:pPr>
            <a:r>
              <a:rPr dirty="0"/>
              <a:t>Level 3 – Documented Accommodations</a:t>
            </a:r>
          </a:p>
          <a:p>
            <a:pPr lvl="1" eaLnBrk="1" fontAlgn="auto" hangingPunct="1">
              <a:spcBef>
                <a:spcPts val="568"/>
              </a:spcBef>
              <a:spcAft>
                <a:spcPts val="0"/>
              </a:spcAft>
              <a:buFont typeface="Arial"/>
              <a:buChar char="–"/>
              <a:defRPr/>
            </a:pPr>
            <a:r>
              <a:rPr lang="en-US" dirty="0"/>
              <a:t>For a FEW students</a:t>
            </a:r>
          </a:p>
        </p:txBody>
      </p:sp>
      <p:sp>
        <p:nvSpPr>
          <p:cNvPr id="35844" name="TextBox 4">
            <a:extLst>
              <a:ext uri="{FF2B5EF4-FFF2-40B4-BE49-F238E27FC236}">
                <a16:creationId xmlns:a16="http://schemas.microsoft.com/office/drawing/2014/main" id="{D9A3487B-7BB2-4DA4-BB61-701D1C0CB43A}"/>
              </a:ext>
            </a:extLst>
          </p:cNvPr>
          <p:cNvSpPr txBox="1">
            <a:spLocks noChangeArrowheads="1"/>
          </p:cNvSpPr>
          <p:nvPr/>
        </p:nvSpPr>
        <p:spPr bwMode="auto">
          <a:xfrm>
            <a:off x="822325" y="5922963"/>
            <a:ext cx="5715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90000"/>
              </a:lnSpc>
              <a:spcBef>
                <a:spcPts val="563"/>
              </a:spcBef>
              <a:buClr>
                <a:schemeClr val="accent1"/>
              </a:buClr>
              <a:buSzPct val="125000"/>
              <a:buFont typeface="Arial" panose="020B0604020202020204" pitchFamily="34" charset="0"/>
              <a:buChar char="•"/>
              <a:defRPr sz="3200">
                <a:solidFill>
                  <a:schemeClr val="tx2"/>
                </a:solidFill>
                <a:latin typeface="Arial" panose="020B0604020202020204" pitchFamily="34" charset="0"/>
                <a:cs typeface="Arial" panose="020B0604020202020204" pitchFamily="34" charset="0"/>
              </a:defRPr>
            </a:lvl1pPr>
            <a:lvl2pPr marL="742950" indent="-285750" defTabSz="457200" eaLnBrk="0" hangingPunct="0">
              <a:lnSpc>
                <a:spcPct val="90000"/>
              </a:lnSpc>
              <a:spcBef>
                <a:spcPts val="563"/>
              </a:spcBef>
              <a:buFont typeface="Arial" panose="020B0604020202020204" pitchFamily="34" charset="0"/>
              <a:buChar char="–"/>
              <a:defRPr sz="2800">
                <a:solidFill>
                  <a:schemeClr val="tx2"/>
                </a:solidFill>
                <a:latin typeface="Arial" panose="020B0604020202020204" pitchFamily="34" charset="0"/>
                <a:cs typeface="Arial" panose="020B0604020202020204" pitchFamily="34" charset="0"/>
              </a:defRPr>
            </a:lvl2pPr>
            <a:lvl3pPr marL="1143000" indent="-228600" defTabSz="457200" eaLnBrk="0" hangingPunct="0">
              <a:lnSpc>
                <a:spcPct val="90000"/>
              </a:lnSpc>
              <a:spcBef>
                <a:spcPts val="563"/>
              </a:spcBef>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600200" indent="-228600" defTabSz="457200" eaLnBrk="0" hangingPunct="0">
              <a:lnSpc>
                <a:spcPct val="90000"/>
              </a:lnSpc>
              <a:spcBef>
                <a:spcPts val="563"/>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4pPr>
            <a:lvl5pPr marL="2057400" indent="-228600" defTabSz="457200" eaLnBrk="0" hangingPunct="0">
              <a:lnSpc>
                <a:spcPct val="90000"/>
              </a:lnSpc>
              <a:spcBef>
                <a:spcPts val="563"/>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63666A"/>
                </a:solidFill>
                <a:effectLst/>
                <a:uLnTx/>
                <a:uFillTx/>
                <a:latin typeface="Calibri" panose="020F0502020204030204" pitchFamily="34" charset="0"/>
                <a:ea typeface="+mn-ea"/>
                <a:cs typeface="Arial" panose="020B0604020202020204" pitchFamily="34" charset="0"/>
              </a:rPr>
              <a:t>Taken from the </a:t>
            </a:r>
            <a:r>
              <a:rPr kumimoji="0" lang="en-US" altLang="en-US" sz="1600" b="0" i="1" u="none" strike="noStrike" kern="1200" cap="none" spc="0" normalizeH="0" baseline="0" noProof="0">
                <a:ln>
                  <a:noFill/>
                </a:ln>
                <a:solidFill>
                  <a:srgbClr val="63666A"/>
                </a:solidFill>
                <a:effectLst/>
                <a:uLnTx/>
                <a:uFillTx/>
                <a:latin typeface="Calibri" panose="020F0502020204030204" pitchFamily="34" charset="0"/>
                <a:ea typeface="+mn-ea"/>
                <a:cs typeface="Arial" panose="020B0604020202020204" pitchFamily="34" charset="0"/>
              </a:rPr>
              <a:t>Smarter Balanced Assessment Consortium: Usability, Accessibility, and Accommodations Guidelines </a:t>
            </a:r>
            <a:r>
              <a:rPr kumimoji="0" lang="en-US" altLang="en-US" sz="1600" b="0" i="0" u="none" strike="noStrike" kern="1200" cap="none" spc="0" normalizeH="0" baseline="0" noProof="0">
                <a:ln>
                  <a:noFill/>
                </a:ln>
                <a:solidFill>
                  <a:srgbClr val="63666A"/>
                </a:solidFill>
                <a:effectLst/>
                <a:uLnTx/>
                <a:uFillTx/>
                <a:latin typeface="Calibri" panose="020F0502020204030204" pitchFamily="34" charset="0"/>
                <a:ea typeface="+mn-ea"/>
                <a:cs typeface="Arial" panose="020B0604020202020204" pitchFamily="34" charset="0"/>
              </a:rPr>
              <a:t>document</a:t>
            </a:r>
          </a:p>
        </p:txBody>
      </p:sp>
      <p:pic>
        <p:nvPicPr>
          <p:cNvPr id="4" name="Picture 3">
            <a:extLst>
              <a:ext uri="{FF2B5EF4-FFF2-40B4-BE49-F238E27FC236}">
                <a16:creationId xmlns:a16="http://schemas.microsoft.com/office/drawing/2014/main" id="{32B5F57A-0C33-4896-8A47-6525DFC4A5DE}"/>
              </a:ext>
            </a:extLst>
          </p:cNvPr>
          <p:cNvPicPr>
            <a:picLocks noChangeAspect="1"/>
          </p:cNvPicPr>
          <p:nvPr/>
        </p:nvPicPr>
        <p:blipFill>
          <a:blip r:embed="rId3"/>
          <a:stretch>
            <a:fillRect/>
          </a:stretch>
        </p:blipFill>
        <p:spPr>
          <a:xfrm>
            <a:off x="3581400" y="1025713"/>
            <a:ext cx="5563507" cy="4537611"/>
          </a:xfrm>
          <a:prstGeom prst="rect">
            <a:avLst/>
          </a:prstGeom>
        </p:spPr>
      </p:pic>
    </p:spTree>
    <p:extLst>
      <p:ext uri="{BB962C8B-B14F-4D97-AF65-F5344CB8AC3E}">
        <p14:creationId xmlns:p14="http://schemas.microsoft.com/office/powerpoint/2010/main" val="312663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6079FC-F832-4072-A716-7BB622975643}"/>
              </a:ext>
            </a:extLst>
          </p:cNvPr>
          <p:cNvPicPr>
            <a:picLocks noGrp="1" noChangeAspect="1"/>
          </p:cNvPicPr>
          <p:nvPr>
            <p:ph idx="1"/>
          </p:nvPr>
        </p:nvPicPr>
        <p:blipFill>
          <a:blip r:embed="rId2"/>
          <a:stretch>
            <a:fillRect/>
          </a:stretch>
        </p:blipFill>
        <p:spPr>
          <a:xfrm>
            <a:off x="685800" y="1346102"/>
            <a:ext cx="6705600" cy="5469105"/>
          </a:xfrm>
          <a:prstGeom prst="rect">
            <a:avLst/>
          </a:prstGeom>
        </p:spPr>
      </p:pic>
      <p:sp>
        <p:nvSpPr>
          <p:cNvPr id="2" name="Title 1">
            <a:extLst>
              <a:ext uri="{FF2B5EF4-FFF2-40B4-BE49-F238E27FC236}">
                <a16:creationId xmlns:a16="http://schemas.microsoft.com/office/drawing/2014/main" id="{01FFA593-1796-4571-97A7-F35C5AFC4B19}"/>
              </a:ext>
            </a:extLst>
          </p:cNvPr>
          <p:cNvSpPr>
            <a:spLocks noGrp="1"/>
          </p:cNvSpPr>
          <p:nvPr>
            <p:ph type="title"/>
          </p:nvPr>
        </p:nvSpPr>
        <p:spPr/>
        <p:txBody>
          <a:bodyPr/>
          <a:lstStyle/>
          <a:p>
            <a:pPr>
              <a:defRPr/>
            </a:pPr>
            <a:r>
              <a:rPr altLang="en-US">
                <a:latin typeface="Arial" charset="0"/>
                <a:cs typeface="Arial" charset="0"/>
              </a:rPr>
              <a:t>Level 1 – Universal Tools</a:t>
            </a:r>
            <a:br>
              <a:rPr altLang="en-US">
                <a:latin typeface="Arial" charset="0"/>
                <a:cs typeface="Arial" charset="0"/>
              </a:rPr>
            </a:br>
            <a:r>
              <a:rPr altLang="en-US">
                <a:latin typeface="Arial" charset="0"/>
                <a:cs typeface="Arial" charset="0"/>
              </a:rPr>
              <a:t>For ALL students</a:t>
            </a:r>
            <a:endParaRPr/>
          </a:p>
        </p:txBody>
      </p:sp>
      <p:sp>
        <p:nvSpPr>
          <p:cNvPr id="7" name="Rectangle 6">
            <a:extLst>
              <a:ext uri="{FF2B5EF4-FFF2-40B4-BE49-F238E27FC236}">
                <a16:creationId xmlns:a16="http://schemas.microsoft.com/office/drawing/2014/main" id="{22AEBD68-C6A4-4D1C-8DE7-F6AA4F303774}"/>
              </a:ext>
            </a:extLst>
          </p:cNvPr>
          <p:cNvSpPr/>
          <p:nvPr/>
        </p:nvSpPr>
        <p:spPr>
          <a:xfrm>
            <a:off x="1981200" y="2667000"/>
            <a:ext cx="5181600" cy="3886200"/>
          </a:xfrm>
          <a:prstGeom prst="rect">
            <a:avLst/>
          </a:prstGeom>
          <a:solidFill>
            <a:srgbClr val="00A2C8"/>
          </a:solidFill>
          <a:ln>
            <a:solidFill>
              <a:srgbClr val="00B4DE"/>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Calibri"/>
                <a:ea typeface="+mn-ea"/>
                <a:cs typeface="+mn-cs"/>
              </a:rPr>
              <a:t>All Students</a:t>
            </a:r>
          </a:p>
        </p:txBody>
      </p:sp>
    </p:spTree>
    <p:extLst>
      <p:ext uri="{BB962C8B-B14F-4D97-AF65-F5344CB8AC3E}">
        <p14:creationId xmlns:p14="http://schemas.microsoft.com/office/powerpoint/2010/main" val="1672723588"/>
      </p:ext>
    </p:extLst>
  </p:cSld>
  <p:clrMapOvr>
    <a:masterClrMapping/>
  </p:clrMapOvr>
</p:sld>
</file>

<file path=ppt/theme/theme1.xml><?xml version="1.0" encoding="utf-8"?>
<a:theme xmlns:a="http://schemas.openxmlformats.org/drawingml/2006/main" name="DO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E-Template.potx" id="{06D71B54-C179-4FBB-826A-282AFF5ACA8E}" vid="{84A4BA9A-F192-460D-80B0-188C8C3DF3FF}"/>
    </a:ext>
  </a:extLst>
</a:theme>
</file>

<file path=ppt/theme/theme2.xml><?xml version="1.0" encoding="utf-8"?>
<a:theme xmlns:a="http://schemas.openxmlformats.org/drawingml/2006/main" name="11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DOE-Template</Template>
  <TotalTime>1530</TotalTime>
  <Words>3172</Words>
  <Application>Microsoft Office PowerPoint</Application>
  <PresentationFormat>On-screen Show (4:3)</PresentationFormat>
  <Paragraphs>345</Paragraphs>
  <Slides>41</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41</vt:i4>
      </vt:variant>
    </vt:vector>
  </HeadingPairs>
  <TitlesOfParts>
    <vt:vector size="47" baseType="lpstr">
      <vt:lpstr>Arial</vt:lpstr>
      <vt:lpstr>Calibri</vt:lpstr>
      <vt:lpstr>Wingdings</vt:lpstr>
      <vt:lpstr>DOEtemplate2</vt:lpstr>
      <vt:lpstr>11_Office Theme</vt:lpstr>
      <vt:lpstr>13_Office Theme</vt:lpstr>
      <vt:lpstr>Online Assessment Supports Accommodations 101</vt:lpstr>
      <vt:lpstr>Topics for Today</vt:lpstr>
      <vt:lpstr>PowerPoint Presentation</vt:lpstr>
      <vt:lpstr>Why do assessment directors and/or tech coordinators need to know about this? Why now and not in the spring?</vt:lpstr>
      <vt:lpstr>PowerPoint Presentation</vt:lpstr>
      <vt:lpstr>SD’s UAAG  (Usability, Accessibility and Accommodations Guidelines)</vt:lpstr>
      <vt:lpstr>Usability, Accessibility, and Accommodations</vt:lpstr>
      <vt:lpstr>SD's SBAC UAAG</vt:lpstr>
      <vt:lpstr>Level 1 – Universal Tools For ALL students</vt:lpstr>
      <vt:lpstr>Level 1 – Universal Tools</vt:lpstr>
      <vt:lpstr>Universal Tools Provided for ALL students</vt:lpstr>
      <vt:lpstr>Universal Tools Provided for ALL students</vt:lpstr>
      <vt:lpstr>Level 2 – Designated Supports For SOME students</vt:lpstr>
      <vt:lpstr>Level 2 – Designated Supports</vt:lpstr>
      <vt:lpstr>Designated Supports Provided for SOME Students</vt:lpstr>
      <vt:lpstr>Designated Supports Provided for SOME Students</vt:lpstr>
      <vt:lpstr>Level 3 – Documented Accommodations For FEW students </vt:lpstr>
      <vt:lpstr>Level 3 – Documented Accommodations</vt:lpstr>
      <vt:lpstr>Accommodations</vt:lpstr>
      <vt:lpstr>Documented Accommodations For FEW students</vt:lpstr>
      <vt:lpstr>Documented Accommodations For FEW students</vt:lpstr>
      <vt:lpstr>PowerPoint Presentation</vt:lpstr>
      <vt:lpstr>Permissive Mode</vt:lpstr>
      <vt:lpstr>Text-to-Speech/Read Aloud One of the other – not both</vt:lpstr>
      <vt:lpstr>Resources</vt:lpstr>
      <vt:lpstr>Documents</vt:lpstr>
      <vt:lpstr>More Documents</vt:lpstr>
      <vt:lpstr>Things to Consider</vt:lpstr>
      <vt:lpstr>What is your district plan for enabling Supports and Accommodations?</vt:lpstr>
      <vt:lpstr>Tasks that May be Required</vt:lpstr>
      <vt:lpstr>Test Your Knowledge</vt:lpstr>
      <vt:lpstr>Scenario 1</vt:lpstr>
      <vt:lpstr>Scenario 2</vt:lpstr>
      <vt:lpstr>Scenario 3</vt:lpstr>
      <vt:lpstr>Scenario 4</vt:lpstr>
      <vt:lpstr>Scenario 5</vt:lpstr>
      <vt:lpstr>South Dakota Science Assessment</vt:lpstr>
      <vt:lpstr>Tools and Accommodations</vt:lpstr>
      <vt:lpstr>Next Steps</vt:lpstr>
      <vt:lpstr>Questions</vt:lpstr>
      <vt:lpstr>Contact Information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Assessment Supports Accommodations 101</dc:title>
  <dc:creator>Schiltz, Beth</dc:creator>
  <cp:lastModifiedBy>Schiltz, Beth</cp:lastModifiedBy>
  <cp:revision>7</cp:revision>
  <dcterms:created xsi:type="dcterms:W3CDTF">2018-08-23T21:11:25Z</dcterms:created>
  <dcterms:modified xsi:type="dcterms:W3CDTF">2018-08-29T21:34:10Z</dcterms:modified>
</cp:coreProperties>
</file>