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304" r:id="rId3"/>
    <p:sldId id="257" r:id="rId4"/>
    <p:sldId id="270" r:id="rId5"/>
    <p:sldId id="258" r:id="rId6"/>
    <p:sldId id="262" r:id="rId7"/>
    <p:sldId id="274" r:id="rId8"/>
    <p:sldId id="273" r:id="rId9"/>
    <p:sldId id="305" r:id="rId10"/>
    <p:sldId id="303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6" autoAdjust="0"/>
    <p:restoredTop sz="77520" autoAdjust="0"/>
  </p:normalViewPr>
  <p:slideViewPr>
    <p:cSldViewPr>
      <p:cViewPr varScale="1">
        <p:scale>
          <a:sx n="70" d="100"/>
          <a:sy n="70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97F4C-7DD3-48B6-B0A8-16D998BAD65B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865A9-EDE3-491E-B46A-548C386E2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8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865A9-EDE3-491E-B46A-548C386E24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1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E80011A-62F3-4925-A831-72392DF4727F}" type="datetimeFigureOut">
              <a:rPr lang="en-US" smtClean="0"/>
              <a:t>08/15/2018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EF9FBF-3D34-415F-8D42-D63F8C0F2E2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e.sd.gov/sped/instructionalSCD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flor@state.sd.us" TargetMode="External"/><Relationship Id="rId2" Type="http://schemas.openxmlformats.org/officeDocument/2006/relationships/hyperlink" Target="mailto:christina.booth@state.sd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oe.sd.gov/Assessment/science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e.sd.gov/contentstandards/documents/ApxA-DCIP.pdf" TargetMode="External"/><Relationship Id="rId2" Type="http://schemas.openxmlformats.org/officeDocument/2006/relationships/hyperlink" Target="http://doe.sd.gov/contentstandards/documents/sdSciStn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gss.nsta.org/Classroom-Resources.aspx" TargetMode="External"/><Relationship Id="rId4" Type="http://schemas.openxmlformats.org/officeDocument/2006/relationships/hyperlink" Target="http://ngss.nsta.org/Curriculum-Planning.asp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470025"/>
          </a:xfrm>
        </p:spPr>
        <p:txBody>
          <a:bodyPr/>
          <a:lstStyle/>
          <a:p>
            <a:r>
              <a:rPr lang="en-US" sz="4000" dirty="0"/>
              <a:t>South Dakota Science Assessment</a:t>
            </a:r>
            <a:br>
              <a:rPr lang="en-US" sz="4000" dirty="0"/>
            </a:br>
            <a:r>
              <a:rPr lang="en-US" sz="4000" dirty="0"/>
              <a:t>South Dakota Science Assessment-Alt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467600" cy="1219200"/>
          </a:xfrm>
        </p:spPr>
        <p:txBody>
          <a:bodyPr/>
          <a:lstStyle/>
          <a:p>
            <a:r>
              <a:rPr lang="en-US" dirty="0"/>
              <a:t>New Assessment Coordinator Workshop</a:t>
            </a:r>
          </a:p>
          <a:p>
            <a:r>
              <a:rPr lang="en-US" dirty="0"/>
              <a:t>August 30, 2018</a:t>
            </a:r>
          </a:p>
        </p:txBody>
      </p:sp>
    </p:spTree>
    <p:extLst>
      <p:ext uri="{BB962C8B-B14F-4D97-AF65-F5344CB8AC3E}">
        <p14:creationId xmlns:p14="http://schemas.microsoft.com/office/powerpoint/2010/main" val="137791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9E2AA-AD52-4EE0-8CFE-6C54CA27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/>
              <a:t>South Dakota Science Assessment-Alternate</a:t>
            </a:r>
          </a:p>
          <a:p>
            <a:pPr lvl="1"/>
            <a:r>
              <a:rPr lang="en-US" dirty="0"/>
              <a:t>Portfolio based</a:t>
            </a:r>
          </a:p>
          <a:p>
            <a:pPr lvl="1"/>
            <a:r>
              <a:rPr lang="en-US" dirty="0"/>
              <a:t>Students rated on Core Content Connectors</a:t>
            </a:r>
          </a:p>
          <a:p>
            <a:pPr lvl="2"/>
            <a:r>
              <a:rPr lang="en-US" dirty="0">
                <a:hlinkClick r:id="rId2"/>
              </a:rPr>
              <a:t>http://doe.sd.gov/sped/instructionalSCD.aspx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Rater 1 is the student’s certified teacher</a:t>
            </a:r>
          </a:p>
          <a:p>
            <a:pPr lvl="2"/>
            <a:r>
              <a:rPr lang="en-US" dirty="0"/>
              <a:t>Rater 2 is anyone else familiar with the student</a:t>
            </a:r>
          </a:p>
          <a:p>
            <a:pPr lvl="1"/>
            <a:r>
              <a:rPr lang="en-US" dirty="0"/>
              <a:t>Must have 1 piece of evidence for each strand</a:t>
            </a:r>
          </a:p>
          <a:p>
            <a:pPr lvl="2"/>
            <a:r>
              <a:rPr lang="en-US" dirty="0"/>
              <a:t>3 pieces total</a:t>
            </a:r>
          </a:p>
          <a:p>
            <a:pPr lvl="3"/>
            <a:r>
              <a:rPr lang="en-US" dirty="0"/>
              <a:t>Physical, Life, Earth and Space Sciences</a:t>
            </a:r>
          </a:p>
          <a:p>
            <a:pPr lvl="2"/>
            <a:r>
              <a:rPr lang="en-US" dirty="0"/>
              <a:t>Loaded into system by Rater 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F1E444-50C1-4D6B-9959-8FAFF928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sz="4000" dirty="0"/>
              <a:t>South Dakota Science Assessment-Alt</a:t>
            </a:r>
          </a:p>
        </p:txBody>
      </p:sp>
    </p:spTree>
    <p:extLst>
      <p:ext uri="{BB962C8B-B14F-4D97-AF65-F5344CB8AC3E}">
        <p14:creationId xmlns:p14="http://schemas.microsoft.com/office/powerpoint/2010/main" val="342695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sz="4000" dirty="0"/>
              <a:t>South Dakota Science and Science-Alt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8839" y="1905000"/>
            <a:ext cx="55263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Any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01299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Chris Booth</a:t>
            </a:r>
          </a:p>
          <a:p>
            <a:r>
              <a:rPr lang="en-US" sz="3600" dirty="0">
                <a:hlinkClick r:id="rId2"/>
              </a:rPr>
              <a:t>christina.booth@state.sd.us</a:t>
            </a:r>
            <a:r>
              <a:rPr lang="en-US" sz="3600" dirty="0"/>
              <a:t>  </a:t>
            </a:r>
          </a:p>
          <a:p>
            <a:r>
              <a:rPr lang="en-US" sz="3600" dirty="0"/>
              <a:t>605-773-6516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74373-973A-4D03-A91C-3077DFCCCC47}"/>
              </a:ext>
            </a:extLst>
          </p:cNvPr>
          <p:cNvSpPr txBox="1"/>
          <p:nvPr/>
        </p:nvSpPr>
        <p:spPr>
          <a:xfrm>
            <a:off x="4419600" y="3026644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Melissa Flor</a:t>
            </a:r>
          </a:p>
          <a:p>
            <a:r>
              <a:rPr lang="en-US" sz="3600" dirty="0">
                <a:hlinkClick r:id="rId3"/>
              </a:rPr>
              <a:t>Melissa.flor@state.sd.us</a:t>
            </a:r>
            <a:r>
              <a:rPr lang="en-US" sz="3600" dirty="0"/>
              <a:t>   </a:t>
            </a:r>
          </a:p>
          <a:p>
            <a:r>
              <a:rPr lang="en-US" sz="3600" dirty="0"/>
              <a:t>605-773-6119 </a:t>
            </a:r>
          </a:p>
        </p:txBody>
      </p:sp>
    </p:spTree>
    <p:extLst>
      <p:ext uri="{BB962C8B-B14F-4D97-AF65-F5344CB8AC3E}">
        <p14:creationId xmlns:p14="http://schemas.microsoft.com/office/powerpoint/2010/main" val="1938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99ED-BAF5-4857-B80A-55FB0AF63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772400" cy="1470025"/>
          </a:xfrm>
        </p:spPr>
        <p:txBody>
          <a:bodyPr/>
          <a:lstStyle/>
          <a:p>
            <a:r>
              <a:rPr lang="en-US" dirty="0"/>
              <a:t>South Dakota Science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E1152-B5AC-4984-BA94-742FEC320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47" y="1981200"/>
            <a:ext cx="581850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/>
              <a:t>South Dakota Science Assessment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  <a:p>
            <a:pPr lvl="1"/>
            <a:r>
              <a:rPr lang="en-US" dirty="0"/>
              <a:t>Assessment based on standards adopted in 2015</a:t>
            </a:r>
          </a:p>
          <a:p>
            <a:pPr lvl="1"/>
            <a:r>
              <a:rPr lang="en-US" dirty="0"/>
              <a:t>Focuses on Disciplinary Core Ideas</a:t>
            </a:r>
          </a:p>
          <a:p>
            <a:pPr lvl="1"/>
            <a:r>
              <a:rPr lang="en-US" dirty="0"/>
              <a:t>Only grades 5, 8, and 11 are assessed</a:t>
            </a:r>
          </a:p>
          <a:p>
            <a:pPr lvl="2"/>
            <a:r>
              <a:rPr lang="en-US" dirty="0"/>
              <a:t>Standards assessed across grade spans</a:t>
            </a:r>
          </a:p>
          <a:p>
            <a:pPr lvl="3"/>
            <a:r>
              <a:rPr lang="en-US" dirty="0"/>
              <a:t>Grade 5:  grades 3-5 standards</a:t>
            </a:r>
          </a:p>
          <a:p>
            <a:pPr lvl="3"/>
            <a:r>
              <a:rPr lang="en-US" dirty="0"/>
              <a:t>Grade 8:  grades 6-8 standards</a:t>
            </a:r>
          </a:p>
          <a:p>
            <a:pPr lvl="3"/>
            <a:r>
              <a:rPr lang="en-US" dirty="0"/>
              <a:t>Grade 11:  high school standards</a:t>
            </a:r>
          </a:p>
        </p:txBody>
      </p:sp>
    </p:spTree>
    <p:extLst>
      <p:ext uri="{BB962C8B-B14F-4D97-AF65-F5344CB8AC3E}">
        <p14:creationId xmlns:p14="http://schemas.microsoft.com/office/powerpoint/2010/main" val="24376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dirty="0"/>
              <a:t>Science Assessment page: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http://doe.sd.gov/Assessment/science.aspx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Test Design Plan and Blueprints </a:t>
            </a:r>
          </a:p>
          <a:p>
            <a:pPr marL="0" indent="0">
              <a:buNone/>
            </a:pPr>
            <a:r>
              <a:rPr lang="en-US" sz="2800" dirty="0"/>
              <a:t>	Achievement Level Descriptors</a:t>
            </a:r>
          </a:p>
          <a:p>
            <a:pPr marL="0" indent="0">
              <a:buNone/>
            </a:pPr>
            <a:r>
              <a:rPr lang="en-US" sz="2800" dirty="0"/>
              <a:t>		</a:t>
            </a:r>
            <a:r>
              <a:rPr lang="en-US" sz="2400" dirty="0"/>
              <a:t>General statements of what students should know 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	Performance Level Descriptors</a:t>
            </a:r>
          </a:p>
          <a:p>
            <a:pPr marL="0" indent="0">
              <a:buNone/>
            </a:pPr>
            <a:r>
              <a:rPr lang="en-US" sz="2800" dirty="0"/>
              <a:t>		R</a:t>
            </a:r>
            <a:r>
              <a:rPr lang="en-US" sz="2400" dirty="0"/>
              <a:t>eflect performance on assessment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	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/>
              <a:t>South Dakota Science Assessment</a:t>
            </a:r>
          </a:p>
        </p:txBody>
      </p:sp>
    </p:spTree>
    <p:extLst>
      <p:ext uri="{BB962C8B-B14F-4D97-AF65-F5344CB8AC3E}">
        <p14:creationId xmlns:p14="http://schemas.microsoft.com/office/powerpoint/2010/main" val="40491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/>
              <a:t>South Dakota Science Assessment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/>
              <a:t>Assessment Design</a:t>
            </a:r>
          </a:p>
          <a:p>
            <a:pPr lvl="1"/>
            <a:r>
              <a:rPr lang="en-US" dirty="0"/>
              <a:t>Each grade-level test has 60 operational items and 10 field test items across 3 strands</a:t>
            </a:r>
          </a:p>
          <a:p>
            <a:pPr lvl="2"/>
            <a:r>
              <a:rPr lang="en-US" dirty="0"/>
              <a:t>Strands are Physical, Life, and Earth Space Science</a:t>
            </a:r>
          </a:p>
          <a:p>
            <a:pPr lvl="2"/>
            <a:r>
              <a:rPr lang="en-US" dirty="0"/>
              <a:t>New items written to fill any gaps</a:t>
            </a:r>
          </a:p>
          <a:p>
            <a:pPr lvl="2"/>
            <a:r>
              <a:rPr lang="en-US" dirty="0"/>
              <a:t>Items evenly mixed as much as possible in 3 sessions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6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/>
              <a:t>Curriculum/Classroom Resources</a:t>
            </a:r>
          </a:p>
          <a:p>
            <a:r>
              <a:rPr lang="en-US" dirty="0"/>
              <a:t>Full Standards found here: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http://doe.sd.gov/contentstandards/documents/sdSciStnd.pdf</a:t>
            </a:r>
            <a:r>
              <a:rPr lang="en-US" sz="2400" dirty="0"/>
              <a:t> </a:t>
            </a:r>
          </a:p>
          <a:p>
            <a:r>
              <a:rPr lang="en-US" dirty="0"/>
              <a:t>Disciplinary Core Ideas (Appendix A):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http://doe.sd.gov/contentstandards/documents/ApxA-DCIP.pdf</a:t>
            </a:r>
            <a:r>
              <a:rPr lang="en-US" sz="2400" dirty="0"/>
              <a:t> </a:t>
            </a:r>
          </a:p>
          <a:p>
            <a:r>
              <a:rPr lang="en-US" dirty="0"/>
              <a:t>NSTA Resources</a:t>
            </a:r>
          </a:p>
          <a:p>
            <a:pPr marL="457200" lvl="1" indent="0">
              <a:buNone/>
            </a:pPr>
            <a:r>
              <a:rPr lang="en-US" sz="2400" dirty="0"/>
              <a:t>Curriculum:  </a:t>
            </a:r>
            <a:r>
              <a:rPr lang="en-US" sz="2400" dirty="0">
                <a:hlinkClick r:id="rId4"/>
              </a:rPr>
              <a:t>http://ngss.nsta.org/Curriculum-Planning.aspx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Classroom Resources:   </a:t>
            </a:r>
          </a:p>
          <a:p>
            <a:pPr marL="457200" lvl="1" indent="0">
              <a:buNone/>
            </a:pPr>
            <a:r>
              <a:rPr lang="en-US" sz="2400" dirty="0">
                <a:hlinkClick r:id="rId5"/>
              </a:rPr>
              <a:t>http://ngss.nsta.org/Classroom-Resources.aspx</a:t>
            </a:r>
            <a:r>
              <a:rPr lang="en-US" sz="2400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/>
              <a:t>South Dakota Science Assessment</a:t>
            </a:r>
          </a:p>
        </p:txBody>
      </p:sp>
    </p:spTree>
    <p:extLst>
      <p:ext uri="{BB962C8B-B14F-4D97-AF65-F5344CB8AC3E}">
        <p14:creationId xmlns:p14="http://schemas.microsoft.com/office/powerpoint/2010/main" val="2476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 Test Coordinators </a:t>
            </a:r>
          </a:p>
          <a:p>
            <a:pPr lvl="1"/>
            <a:r>
              <a:rPr lang="en-US" dirty="0"/>
              <a:t>Whoever is listed as Assessment Coordinator in DOE database </a:t>
            </a:r>
          </a:p>
          <a:p>
            <a:pPr lvl="1"/>
            <a:r>
              <a:rPr lang="en-US" dirty="0"/>
              <a:t>Responsible for creating all other accounts in district</a:t>
            </a:r>
          </a:p>
          <a:p>
            <a:pPr lvl="1"/>
            <a:r>
              <a:rPr lang="en-US" dirty="0"/>
              <a:t>One DTC account per district</a:t>
            </a:r>
          </a:p>
          <a:p>
            <a:pPr lvl="1"/>
            <a:r>
              <a:rPr lang="en-US" dirty="0"/>
              <a:t>District Level User account has most of the same permissions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/>
              <a:t>South Dakota Science Assessment</a:t>
            </a:r>
          </a:p>
        </p:txBody>
      </p:sp>
    </p:spTree>
    <p:extLst>
      <p:ext uri="{BB962C8B-B14F-4D97-AF65-F5344CB8AC3E}">
        <p14:creationId xmlns:p14="http://schemas.microsoft.com/office/powerpoint/2010/main" val="40491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46" y="1600200"/>
            <a:ext cx="8229600" cy="4495800"/>
          </a:xfrm>
        </p:spPr>
        <p:txBody>
          <a:bodyPr/>
          <a:lstStyle/>
          <a:p>
            <a:r>
              <a:rPr lang="en-US" dirty="0"/>
              <a:t>Students loaded from a one-time pull from Infinite Campus in January</a:t>
            </a:r>
          </a:p>
          <a:p>
            <a:pPr lvl="1"/>
            <a:r>
              <a:rPr lang="en-US" dirty="0"/>
              <a:t>If information is incorrect in Campus, it will be incorrect in SDSA/SDSA-Alt</a:t>
            </a:r>
          </a:p>
          <a:p>
            <a:pPr lvl="2"/>
            <a:r>
              <a:rPr lang="en-US" dirty="0"/>
              <a:t>Make sure it is correct before testing </a:t>
            </a:r>
          </a:p>
          <a:p>
            <a:pPr lvl="2"/>
            <a:r>
              <a:rPr lang="en-US" dirty="0"/>
              <a:t>Accommodations need to be set before testing, too</a:t>
            </a:r>
          </a:p>
          <a:p>
            <a:pPr lvl="3"/>
            <a:r>
              <a:rPr lang="en-US" dirty="0"/>
              <a:t>Should be used regularly, not just for summative assessments</a:t>
            </a:r>
          </a:p>
          <a:p>
            <a:pPr marL="914400" lvl="2" indent="0">
              <a:buNone/>
            </a:pPr>
            <a:r>
              <a:rPr lang="en-US" dirty="0"/>
              <a:t>					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/>
              <a:t>South Dakota Science Assessment</a:t>
            </a:r>
          </a:p>
        </p:txBody>
      </p:sp>
    </p:spTree>
    <p:extLst>
      <p:ext uri="{BB962C8B-B14F-4D97-AF65-F5344CB8AC3E}">
        <p14:creationId xmlns:p14="http://schemas.microsoft.com/office/powerpoint/2010/main" val="40491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99ED-BAF5-4857-B80A-55FB0AF63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772400" cy="1470025"/>
          </a:xfrm>
        </p:spPr>
        <p:txBody>
          <a:bodyPr/>
          <a:lstStyle/>
          <a:p>
            <a:r>
              <a:rPr lang="en-US" dirty="0"/>
              <a:t>South Dakota Science Assessment-Alternate</a:t>
            </a:r>
          </a:p>
        </p:txBody>
      </p:sp>
    </p:spTree>
    <p:extLst>
      <p:ext uri="{BB962C8B-B14F-4D97-AF65-F5344CB8AC3E}">
        <p14:creationId xmlns:p14="http://schemas.microsoft.com/office/powerpoint/2010/main" val="29002152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  <wetp:taskpane dockstate="right" visibility="0" width="350" row="5">
    <wetp:webextensionref xmlns:r="http://schemas.openxmlformats.org/officeDocument/2006/relationships" r:id="rId3"/>
  </wetp:taskpane>
  <wetp:taskpane dockstate="right" visibility="0" width="350" row="6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3AEDEF71-2872-41FC-B375-0DBBAC9C684C}">
  <we:reference id="wa104178141" version="3.10.0.52" store="en-US" storeType="OMEX"/>
  <we:alternateReferences>
    <we:reference id="WA104178141" version="3.10.0.52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32D6CAE-4559-4144-9951-CE16E8BF3777}">
  <we:reference id="wa104381139" version="1.0.0.0" store="en-US" storeType="OMEX"/>
  <we:alternateReferences>
    <we:reference id="WA104381139" version="1.0.0.0" store="WA104381139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0332D844-0E8B-44BB-B8D6-46B8475FE93C}">
  <we:reference id="wa104380169" version="1.1.0.0" store="en-US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A34533B6-CB40-4CCB-BE4A-07D7679EB6D3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3550</TotalTime>
  <Words>418</Words>
  <Application>Microsoft Office PowerPoint</Application>
  <PresentationFormat>On-screen Show (4:3)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Theme1</vt:lpstr>
      <vt:lpstr>South Dakota Science Assessment South Dakota Science Assessment-Alt</vt:lpstr>
      <vt:lpstr>South Dakota Science Assessment</vt:lpstr>
      <vt:lpstr>South Dakota Science Assessment</vt:lpstr>
      <vt:lpstr>South Dakota Science Assessment</vt:lpstr>
      <vt:lpstr>South Dakota Science Assessment</vt:lpstr>
      <vt:lpstr>South Dakota Science Assessment</vt:lpstr>
      <vt:lpstr>South Dakota Science Assessment</vt:lpstr>
      <vt:lpstr>South Dakota Science Assessment</vt:lpstr>
      <vt:lpstr>South Dakota Science Assessment-Alternate</vt:lpstr>
      <vt:lpstr>South Dakota Science Assessment-Alt</vt:lpstr>
      <vt:lpstr>South Dakota Science and Science-Alt</vt:lpstr>
    </vt:vector>
  </TitlesOfParts>
  <Company>State of South Dakota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Dakota Science Assessment South Dakota Science Assessment-Alt</dc:title>
  <dc:creator>Booth, Christina</dc:creator>
  <cp:lastModifiedBy>Christina Booth</cp:lastModifiedBy>
  <cp:revision>134</cp:revision>
  <dcterms:created xsi:type="dcterms:W3CDTF">2018-01-04T21:28:30Z</dcterms:created>
  <dcterms:modified xsi:type="dcterms:W3CDTF">2018-08-15T18:06:12Z</dcterms:modified>
</cp:coreProperties>
</file>