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2" r:id="rId5"/>
    <p:sldId id="281" r:id="rId6"/>
    <p:sldId id="280" r:id="rId7"/>
    <p:sldId id="27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0771-85C5-42BD-9246-0EA170DFE9F4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68A0-524E-4061-B4FE-2667D58F9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102C-5CAF-47DF-9E66-52B4215154D0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002D-79C9-45F7-8AD1-CD79CCBD8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943B-256D-454A-BE67-D3D89BD583C7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46EE-8D5D-4215-891B-BE72A766C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5C06-736A-4C01-94E8-10B8DD4E41C0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D47D-2EC5-4C8A-B6DF-F028FC0F3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AEDC-3EF4-484C-AAC8-4A5EA5FAF572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9B95-41B1-40B7-B10D-0668E8FDB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2C01-1E37-4423-B5CA-C176953A9B32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75E5-575D-46B1-AC3F-50D4DF83F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197F-53BA-4433-9A38-20E4354BA7F8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D33-E27E-44C7-BE21-BE6215086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BA36-9B98-43BF-90F6-8E80F8A5AB49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AF23-B808-4891-8291-DFF58C436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9354-150D-445F-AEC3-E2BE7D323571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F174-7BE9-45A4-BEE2-DEA37C341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8CFE-780C-4EEF-B73E-8BA959739EB9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2E74-BAB5-45EF-9A5C-F341B5339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1163-5333-4664-A5B6-5943D464DEC0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668B-EA6E-4016-8E58-7B0DF70C4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4C8D80-1535-4664-8C78-11E6A8AC6EA8}" type="datetimeFigureOut">
              <a:rPr lang="en-US"/>
              <a:pPr>
                <a:defRPr/>
              </a:pPr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EFA21-69EC-486F-ACE5-1CEBA7D11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atq/homeschoolin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Assessment/documents/TestSecurity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Assessment </a:t>
            </a:r>
            <a:br>
              <a:rPr lang="en-US" dirty="0"/>
            </a:br>
            <a:r>
              <a:rPr lang="en-US" dirty="0"/>
              <a:t>New Coordinator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Home School Testing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Home School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South Dakota students who receive alternative instruction are required to take a nationally standardized achievement test in Mathematics and Reading at grades, 4, 8 and 11. The South Dakota Department of Education provides, free of charge, a norm-referenced test to children who receive alternative instruction. If parents/guardians choose to use a different test than the one provided by the state, it must be a nationally standardized achievement test. These tests will be at the expense of the parent/guardian and results need to be shared with the school district. </a:t>
            </a:r>
          </a:p>
          <a:p>
            <a:r>
              <a:rPr lang="en-US" dirty="0"/>
              <a:t>SAT 10 abv is the test provided at no cost.</a:t>
            </a:r>
          </a:p>
        </p:txBody>
      </p:sp>
    </p:spTree>
    <p:extLst>
      <p:ext uri="{BB962C8B-B14F-4D97-AF65-F5344CB8AC3E}">
        <p14:creationId xmlns:p14="http://schemas.microsoft.com/office/powerpoint/2010/main" val="42554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District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lang="en-US" b="1" dirty="0"/>
              <a:t>Test window for home school testing: March 25 – April 19, 2019</a:t>
            </a:r>
            <a:endParaRPr lang="en-US" dirty="0"/>
          </a:p>
          <a:p>
            <a:pPr lvl="0"/>
            <a:r>
              <a:rPr lang="en-US" sz="2000" dirty="0"/>
              <a:t>Make sure enough materials are on hand to accommodate all students in grades 4, 8 and 11 that are being home schooled in your district.</a:t>
            </a:r>
          </a:p>
          <a:p>
            <a:r>
              <a:rPr lang="en-US" sz="2000" dirty="0"/>
              <a:t>Use Home school calendar in Campus to get information.</a:t>
            </a:r>
          </a:p>
          <a:p>
            <a:r>
              <a:rPr lang="en-US" sz="2000" dirty="0"/>
              <a:t>List of 4, 8 , and 11</a:t>
            </a:r>
            <a:r>
              <a:rPr lang="en-US" sz="2000" baseline="30000" dirty="0"/>
              <a:t>th</a:t>
            </a:r>
            <a:r>
              <a:rPr lang="en-US" sz="2000" dirty="0"/>
              <a:t> graders</a:t>
            </a:r>
          </a:p>
          <a:p>
            <a:r>
              <a:rPr lang="en-US" sz="2000" dirty="0"/>
              <a:t>Check with whoever keeps the public school exemptions on file in your district to cross-check the list.  All home schoolers must have a public school exemption on file for the 18-19 school year.</a:t>
            </a:r>
          </a:p>
          <a:p>
            <a:r>
              <a:rPr lang="en-US" sz="2400" dirty="0"/>
              <a:t>More information about home schooling can be found here:</a:t>
            </a:r>
          </a:p>
          <a:p>
            <a:pPr lvl="1"/>
            <a:r>
              <a:rPr lang="en-US" sz="2000" dirty="0">
                <a:hlinkClick r:id="rId2"/>
              </a:rPr>
              <a:t>http://doe.sd.gov/oatq/homeschooling.aspx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A129-4B0F-4E3A-B39E-778075DF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/>
          <a:lstStyle/>
          <a:p>
            <a:pPr lvl="0"/>
            <a:r>
              <a:rPr lang="en-US" sz="2400" dirty="0"/>
              <a:t>Any test books you have on hand are Form D, which are no longer in use. </a:t>
            </a:r>
          </a:p>
          <a:p>
            <a:pPr lvl="1"/>
            <a:r>
              <a:rPr lang="en-US" sz="2000" dirty="0"/>
              <a:t>These forms should be securely destroyed.</a:t>
            </a:r>
          </a:p>
          <a:p>
            <a:pPr lvl="0"/>
            <a:r>
              <a:rPr lang="en-US" sz="2400" dirty="0"/>
              <a:t>Form A is the updated form now being used. Test Book forms are reusable in the future as long as they are not marked.</a:t>
            </a:r>
          </a:p>
          <a:p>
            <a:pPr lvl="0"/>
            <a:r>
              <a:rPr lang="en-US" sz="2400" dirty="0"/>
              <a:t>Directions for Administration (DFAs) on hand can be used with new form.</a:t>
            </a:r>
          </a:p>
          <a:p>
            <a:pPr lvl="1"/>
            <a:r>
              <a:rPr lang="en-US" sz="2000" dirty="0"/>
              <a:t>Answer documents are not usable.</a:t>
            </a:r>
          </a:p>
          <a:p>
            <a:pPr lvl="0"/>
            <a:r>
              <a:rPr lang="en-US" sz="2400" dirty="0"/>
              <a:t>Recommended window to order testing materials is February 19 – March 8, 2019.</a:t>
            </a:r>
          </a:p>
          <a:p>
            <a:r>
              <a:rPr lang="en-US" sz="2400" dirty="0"/>
              <a:t>Online testing option could be available, but homeschool students must have it proctored at school.  It will not be available for home use.</a:t>
            </a:r>
          </a:p>
          <a:p>
            <a:pPr lvl="0"/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80EC10-387F-4ABE-82A2-05DB9203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Responsibilities Continued</a:t>
            </a:r>
          </a:p>
        </p:txBody>
      </p:sp>
    </p:spTree>
    <p:extLst>
      <p:ext uri="{BB962C8B-B14F-4D97-AF65-F5344CB8AC3E}">
        <p14:creationId xmlns:p14="http://schemas.microsoft.com/office/powerpoint/2010/main" val="20838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D645-1E47-4D55-A326-8CA94C15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Responsibilities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19FD-AA0C-477F-BCB5-782546F9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/>
              <a:t>Contact parents with information on testing window and when you will distribute materials.</a:t>
            </a:r>
          </a:p>
          <a:p>
            <a:r>
              <a:rPr lang="en-US" sz="2400" dirty="0"/>
              <a:t>Parents must pick up testing materials </a:t>
            </a:r>
            <a:r>
              <a:rPr lang="en-US" sz="2400" b="1" u="sng" dirty="0"/>
              <a:t>in person.</a:t>
            </a:r>
            <a:endParaRPr lang="en-US" sz="2000" b="1" u="sng" dirty="0"/>
          </a:p>
          <a:p>
            <a:r>
              <a:rPr lang="en-US" sz="2400" dirty="0"/>
              <a:t>Parents must sign the Security Agreement from this </a:t>
            </a:r>
            <a:r>
              <a:rPr lang="en-US" sz="2400" dirty="0">
                <a:hlinkClick r:id="rId2"/>
              </a:rPr>
              <a:t>link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All testing materials are secure documents and must be treated as such. </a:t>
            </a:r>
          </a:p>
          <a:p>
            <a:r>
              <a:rPr lang="en-US" sz="2400" dirty="0"/>
              <a:t>Only Math and Reading Comprehension subtests should be completed.</a:t>
            </a:r>
          </a:p>
          <a:p>
            <a:pPr lvl="0"/>
            <a:r>
              <a:rPr lang="en-US" sz="2400" dirty="0"/>
              <a:t>Completed test materials must be mailed by May 3, 2019.</a:t>
            </a:r>
          </a:p>
          <a:p>
            <a:pPr lvl="1"/>
            <a:r>
              <a:rPr lang="en-US" sz="2000" dirty="0"/>
              <a:t>Answer documents</a:t>
            </a:r>
          </a:p>
          <a:p>
            <a:pPr lvl="0"/>
            <a:r>
              <a:rPr lang="en-US" sz="2400" dirty="0"/>
              <a:t>Tests returned to districts after the return date will not be eligible to be scored.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More on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r>
              <a:rPr lang="en-US" sz="2400" dirty="0"/>
              <a:t>When they are available, score reports are to be downloaded from the same system that was used to order testing materials.</a:t>
            </a:r>
          </a:p>
          <a:p>
            <a:pPr lvl="1"/>
            <a:r>
              <a:rPr lang="en-US" sz="2000" dirty="0"/>
              <a:t>Results should be sent to home school parents.</a:t>
            </a:r>
          </a:p>
          <a:p>
            <a:pPr lvl="1"/>
            <a:r>
              <a:rPr lang="en-US" sz="2000" dirty="0"/>
              <a:t>A copy of the results should also be kept on file with all of the other public school exemption resources.</a:t>
            </a:r>
          </a:p>
          <a:p>
            <a:r>
              <a:rPr lang="en-US" sz="2400" dirty="0"/>
              <a:t>ACT, GED, SAT, ASVAB are acceptable substitutes for grade 11 SAT 10.</a:t>
            </a:r>
          </a:p>
        </p:txBody>
      </p:sp>
    </p:spTree>
    <p:extLst>
      <p:ext uri="{BB962C8B-B14F-4D97-AF65-F5344CB8AC3E}">
        <p14:creationId xmlns:p14="http://schemas.microsoft.com/office/powerpoint/2010/main" val="42067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r13246\AppData\Local\Microsoft\Windows\Temporary Internet Files\Content.IE5\VTRX7ZG4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01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04253"/>
      </p:ext>
    </p:extLst>
  </p:cSld>
  <p:clrMapOvr>
    <a:masterClrMapping/>
  </p:clrMapOvr>
</p:sld>
</file>

<file path=ppt/theme/theme1.xml><?xml version="1.0" encoding="utf-8"?>
<a:theme xmlns:a="http://schemas.openxmlformats.org/drawingml/2006/main" name="DOE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DOEppt</Template>
  <TotalTime>361</TotalTime>
  <Words>516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DOEppt</vt:lpstr>
      <vt:lpstr>Office of Assessment  New Coordinator Workshop</vt:lpstr>
      <vt:lpstr>Home School Testing </vt:lpstr>
      <vt:lpstr>District Responsibilities</vt:lpstr>
      <vt:lpstr>Responsibilities Continued</vt:lpstr>
      <vt:lpstr>Responsibilities Continued</vt:lpstr>
      <vt:lpstr>More on Responsibilities</vt:lpstr>
      <vt:lpstr>PowerPoint Presentation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Jan  (DOE)</dc:creator>
  <cp:lastModifiedBy>Christina Booth</cp:lastModifiedBy>
  <cp:revision>28</cp:revision>
  <dcterms:created xsi:type="dcterms:W3CDTF">2017-01-29T18:47:03Z</dcterms:created>
  <dcterms:modified xsi:type="dcterms:W3CDTF">2018-08-24T16:49:56Z</dcterms:modified>
</cp:coreProperties>
</file>