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7.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8.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9.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0.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1.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2.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3.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4.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15.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16.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17.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18.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19.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theme/theme20.xml" ContentType="application/vnd.openxmlformats-officedocument.theme+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21.xml" ContentType="application/vnd.openxmlformats-officedocument.theme+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22.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theme/theme23.xml" ContentType="application/vnd.openxmlformats-officedocument.theme+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theme/theme24.xml" ContentType="application/vnd.openxmlformats-officedocument.theme+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theme/theme25.xml" ContentType="application/vnd.openxmlformats-officedocument.theme+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theme/theme26.xml" ContentType="application/vnd.openxmlformats-officedocument.theme+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theme/theme27.xml" ContentType="application/vnd.openxmlformats-officedocument.theme+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theme/theme28.xml" ContentType="application/vnd.openxmlformats-officedocument.theme+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theme/theme29.xml" ContentType="application/vnd.openxmlformats-officedocument.theme+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30.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theme/theme31.xml" ContentType="application/vnd.openxmlformats-officedocument.theme+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theme/theme32.xml" ContentType="application/vnd.openxmlformats-officedocument.theme+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theme/theme33.xml" ContentType="application/vnd.openxmlformats-officedocument.theme+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theme/theme34.xml" ContentType="application/vnd.openxmlformats-officedocument.theme+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theme/theme35.xml" ContentType="application/vnd.openxmlformats-officedocument.theme+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theme/theme36.xml" ContentType="application/vnd.openxmlformats-officedocument.theme+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theme/theme37.xml" ContentType="application/vnd.openxmlformats-officedocument.theme+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theme/theme38.xml" ContentType="application/vnd.openxmlformats-officedocument.theme+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theme/theme39.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comments/comment1.xml" ContentType="application/vnd.openxmlformats-officedocument.presentationml.comments+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19.xml" ContentType="application/vnd.openxmlformats-officedocument.themeOverride+xml"/>
  <Override PartName="/ppt/notesSlides/notesSlide20.xml" ContentType="application/vnd.openxmlformats-officedocument.presentationml.notesSlide+xml"/>
  <Override PartName="/ppt/theme/themeOverride20.xml" ContentType="application/vnd.openxmlformats-officedocument.themeOverride+xml"/>
  <Override PartName="/ppt/notesSlides/notesSlide21.xml" ContentType="application/vnd.openxmlformats-officedocument.presentationml.notesSlide+xml"/>
  <Override PartName="/ppt/theme/themeOverride21.xml" ContentType="application/vnd.openxmlformats-officedocument.themeOverr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2.xml" ContentType="application/vnd.openxmlformats-officedocument.themeOverride+xml"/>
  <Override PartName="/ppt/notesSlides/notesSlide23.xml" ContentType="application/vnd.openxmlformats-officedocument.presentationml.notesSlide+xml"/>
  <Override PartName="/ppt/theme/themeOverride23.xml" ContentType="application/vnd.openxmlformats-officedocument.themeOverride+xml"/>
  <Override PartName="/ppt/notesSlides/notesSlide24.xml" ContentType="application/vnd.openxmlformats-officedocument.presentationml.notesSlide+xml"/>
  <Override PartName="/ppt/theme/themeOverride24.xml" ContentType="application/vnd.openxmlformats-officedocument.themeOverride+xml"/>
  <Override PartName="/ppt/notesSlides/notesSlide25.xml" ContentType="application/vnd.openxmlformats-officedocument.presentationml.notesSlide+xml"/>
  <Override PartName="/ppt/theme/themeOverride25.xml" ContentType="application/vnd.openxmlformats-officedocument.themeOverride+xml"/>
  <Override PartName="/ppt/notesSlides/notesSlide26.xml" ContentType="application/vnd.openxmlformats-officedocument.presentationml.notesSlide+xml"/>
  <Override PartName="/ppt/theme/themeOverride26.xml" ContentType="application/vnd.openxmlformats-officedocument.themeOverride+xml"/>
  <Override PartName="/ppt/notesSlides/notesSlide27.xml" ContentType="application/vnd.openxmlformats-officedocument.presentationml.notesSlide+xml"/>
  <Override PartName="/ppt/theme/themeOverride27.xml" ContentType="application/vnd.openxmlformats-officedocument.themeOverride+xml"/>
  <Override PartName="/ppt/notesSlides/notesSlide28.xml" ContentType="application/vnd.openxmlformats-officedocument.presentationml.notesSlide+xml"/>
  <Override PartName="/ppt/theme/themeOverride28.xml" ContentType="application/vnd.openxmlformats-officedocument.themeOverride+xml"/>
  <Override PartName="/ppt/notesSlides/notesSlide29.xml" ContentType="application/vnd.openxmlformats-officedocument.presentationml.notesSlide+xml"/>
  <Override PartName="/ppt/theme/themeOverride29.xml" ContentType="application/vnd.openxmlformats-officedocument.themeOverride+xml"/>
  <Override PartName="/ppt/notesSlides/notesSlide30.xml" ContentType="application/vnd.openxmlformats-officedocument.presentationml.notesSlide+xml"/>
  <Override PartName="/ppt/theme/themeOverride30.xml" ContentType="application/vnd.openxmlformats-officedocument.themeOverride+xml"/>
  <Override PartName="/ppt/notesSlides/notesSlide31.xml" ContentType="application/vnd.openxmlformats-officedocument.presentationml.notesSlide+xml"/>
  <Override PartName="/ppt/theme/themeOverride31.xml" ContentType="application/vnd.openxmlformats-officedocument.themeOverride+xml"/>
  <Override PartName="/ppt/notesSlides/notesSlide32.xml" ContentType="application/vnd.openxmlformats-officedocument.presentationml.notesSlide+xml"/>
  <Override PartName="/ppt/theme/themeOverride32.xml" ContentType="application/vnd.openxmlformats-officedocument.themeOverride+xml"/>
  <Override PartName="/ppt/notesSlides/notesSlide33.xml" ContentType="application/vnd.openxmlformats-officedocument.presentationml.notesSlide+xml"/>
  <Override PartName="/ppt/theme/themeOverride33.xml" ContentType="application/vnd.openxmlformats-officedocument.themeOverride+xml"/>
  <Override PartName="/ppt/notesSlides/notesSlide34.xml" ContentType="application/vnd.openxmlformats-officedocument.presentationml.notesSlide+xml"/>
  <Override PartName="/ppt/theme/themeOverride34.xml" ContentType="application/vnd.openxmlformats-officedocument.themeOverride+xml"/>
  <Override PartName="/ppt/notesSlides/notesSlide35.xml" ContentType="application/vnd.openxmlformats-officedocument.presentationml.notesSlide+xml"/>
  <Override PartName="/ppt/theme/themeOverride35.xml" ContentType="application/vnd.openxmlformats-officedocument.themeOverride+xml"/>
  <Override PartName="/ppt/notesSlides/notesSlide36.xml" ContentType="application/vnd.openxmlformats-officedocument.presentationml.notesSlide+xml"/>
  <Override PartName="/ppt/theme/themeOverride36.xml" ContentType="application/vnd.openxmlformats-officedocument.themeOverride+xml"/>
  <Override PartName="/ppt/notesSlides/notesSlide37.xml" ContentType="application/vnd.openxmlformats-officedocument.presentationml.notesSlide+xml"/>
  <Override PartName="/ppt/theme/themeOverride37.xml" ContentType="application/vnd.openxmlformats-officedocument.themeOverride+xml"/>
  <Override PartName="/ppt/notesSlides/notesSlide38.xml" ContentType="application/vnd.openxmlformats-officedocument.presentationml.notesSlide+xml"/>
  <Override PartName="/ppt/comments/comment2.xml" ContentType="application/vnd.openxmlformats-officedocument.presentationml.comments+xml"/>
  <Override PartName="/ppt/theme/themeOverride38.xml" ContentType="application/vnd.openxmlformats-officedocument.themeOverr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923" r:id="rId1"/>
    <p:sldMasterId id="2147484939" r:id="rId2"/>
    <p:sldMasterId id="2147484955" r:id="rId3"/>
    <p:sldMasterId id="2147484971" r:id="rId4"/>
    <p:sldMasterId id="2147484987" r:id="rId5"/>
    <p:sldMasterId id="2147485003" r:id="rId6"/>
    <p:sldMasterId id="2147485019" r:id="rId7"/>
    <p:sldMasterId id="2147485035" r:id="rId8"/>
    <p:sldMasterId id="2147485051" r:id="rId9"/>
    <p:sldMasterId id="2147485067" r:id="rId10"/>
    <p:sldMasterId id="2147485083" r:id="rId11"/>
    <p:sldMasterId id="2147485099" r:id="rId12"/>
    <p:sldMasterId id="2147485115" r:id="rId13"/>
    <p:sldMasterId id="2147485131" r:id="rId14"/>
    <p:sldMasterId id="2147485147" r:id="rId15"/>
    <p:sldMasterId id="2147485163" r:id="rId16"/>
    <p:sldMasterId id="2147485179" r:id="rId17"/>
    <p:sldMasterId id="2147485195" r:id="rId18"/>
    <p:sldMasterId id="2147485211" r:id="rId19"/>
    <p:sldMasterId id="2147485228" r:id="rId20"/>
    <p:sldMasterId id="2147485244" r:id="rId21"/>
    <p:sldMasterId id="2147485260" r:id="rId22"/>
    <p:sldMasterId id="2147485276" r:id="rId23"/>
    <p:sldMasterId id="2147485292" r:id="rId24"/>
    <p:sldMasterId id="2147485308" r:id="rId25"/>
    <p:sldMasterId id="2147485324" r:id="rId26"/>
    <p:sldMasterId id="2147485340" r:id="rId27"/>
    <p:sldMasterId id="2147485356" r:id="rId28"/>
    <p:sldMasterId id="2147485372" r:id="rId29"/>
    <p:sldMasterId id="2147485388" r:id="rId30"/>
    <p:sldMasterId id="2147485404" r:id="rId31"/>
    <p:sldMasterId id="2147485420" r:id="rId32"/>
    <p:sldMasterId id="2147485436" r:id="rId33"/>
    <p:sldMasterId id="2147485452" r:id="rId34"/>
    <p:sldMasterId id="2147485468" r:id="rId35"/>
    <p:sldMasterId id="2147485484" r:id="rId36"/>
    <p:sldMasterId id="2147485500" r:id="rId37"/>
    <p:sldMasterId id="2147485516" r:id="rId38"/>
    <p:sldMasterId id="2147485532" r:id="rId39"/>
  </p:sldMasterIdLst>
  <p:notesMasterIdLst>
    <p:notesMasterId r:id="rId79"/>
  </p:notesMasterIdLst>
  <p:handoutMasterIdLst>
    <p:handoutMasterId r:id="rId80"/>
  </p:handoutMasterIdLst>
  <p:sldIdLst>
    <p:sldId id="256" r:id="rId40"/>
    <p:sldId id="417" r:id="rId41"/>
    <p:sldId id="482" r:id="rId42"/>
    <p:sldId id="496" r:id="rId43"/>
    <p:sldId id="472" r:id="rId44"/>
    <p:sldId id="470" r:id="rId45"/>
    <p:sldId id="471" r:id="rId46"/>
    <p:sldId id="473" r:id="rId47"/>
    <p:sldId id="500" r:id="rId48"/>
    <p:sldId id="495" r:id="rId49"/>
    <p:sldId id="410" r:id="rId50"/>
    <p:sldId id="483" r:id="rId51"/>
    <p:sldId id="326" r:id="rId52"/>
    <p:sldId id="501" r:id="rId53"/>
    <p:sldId id="502" r:id="rId54"/>
    <p:sldId id="503" r:id="rId55"/>
    <p:sldId id="327" r:id="rId56"/>
    <p:sldId id="498" r:id="rId57"/>
    <p:sldId id="504" r:id="rId58"/>
    <p:sldId id="480" r:id="rId59"/>
    <p:sldId id="481" r:id="rId60"/>
    <p:sldId id="499" r:id="rId61"/>
    <p:sldId id="455" r:id="rId62"/>
    <p:sldId id="421" r:id="rId63"/>
    <p:sldId id="484" r:id="rId64"/>
    <p:sldId id="432" r:id="rId65"/>
    <p:sldId id="423" r:id="rId66"/>
    <p:sldId id="425" r:id="rId67"/>
    <p:sldId id="426" r:id="rId68"/>
    <p:sldId id="427" r:id="rId69"/>
    <p:sldId id="453" r:id="rId70"/>
    <p:sldId id="434" r:id="rId71"/>
    <p:sldId id="490" r:id="rId72"/>
    <p:sldId id="435" r:id="rId73"/>
    <p:sldId id="491" r:id="rId74"/>
    <p:sldId id="429" r:id="rId75"/>
    <p:sldId id="430" r:id="rId76"/>
    <p:sldId id="493" r:id="rId77"/>
    <p:sldId id="416" r:id="rId78"/>
  </p:sldIdLst>
  <p:sldSz cx="9144000" cy="6858000" type="screen4x3"/>
  <p:notesSz cx="7188200" cy="94488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 Hansen"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1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08" autoAdjust="0"/>
    <p:restoredTop sz="72198" autoAdjust="0"/>
  </p:normalViewPr>
  <p:slideViewPr>
    <p:cSldViewPr snapToGrid="0" snapToObjects="1">
      <p:cViewPr>
        <p:scale>
          <a:sx n="71" d="100"/>
          <a:sy n="71" d="100"/>
        </p:scale>
        <p:origin x="-1824" y="-72"/>
      </p:cViewPr>
      <p:guideLst>
        <p:guide orient="horz" pos="2160"/>
        <p:guide pos="2880"/>
      </p:guideLst>
    </p:cSldViewPr>
  </p:slideViewPr>
  <p:notesTextViewPr>
    <p:cViewPr>
      <p:scale>
        <a:sx n="100" d="100"/>
        <a:sy n="100" d="100"/>
      </p:scale>
      <p:origin x="0" y="726"/>
    </p:cViewPr>
  </p:notesTextViewPr>
  <p:sorterViewPr>
    <p:cViewPr>
      <p:scale>
        <a:sx n="66" d="100"/>
        <a:sy n="66" d="100"/>
      </p:scale>
      <p:origin x="0" y="7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3.xml"/><Relationship Id="rId47" Type="http://schemas.openxmlformats.org/officeDocument/2006/relationships/slide" Target="slides/slide8.xml"/><Relationship Id="rId50" Type="http://schemas.openxmlformats.org/officeDocument/2006/relationships/slide" Target="slides/slide11.xml"/><Relationship Id="rId55" Type="http://schemas.openxmlformats.org/officeDocument/2006/relationships/slide" Target="slides/slide16.xml"/><Relationship Id="rId63" Type="http://schemas.openxmlformats.org/officeDocument/2006/relationships/slide" Target="slides/slide24.xml"/><Relationship Id="rId68" Type="http://schemas.openxmlformats.org/officeDocument/2006/relationships/slide" Target="slides/slide29.xml"/><Relationship Id="rId76" Type="http://schemas.openxmlformats.org/officeDocument/2006/relationships/slide" Target="slides/slide37.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 Target="slides/slide1.xml"/><Relationship Id="rId45" Type="http://schemas.openxmlformats.org/officeDocument/2006/relationships/slide" Target="slides/slide6.xml"/><Relationship Id="rId53" Type="http://schemas.openxmlformats.org/officeDocument/2006/relationships/slide" Target="slides/slide14.xml"/><Relationship Id="rId58" Type="http://schemas.openxmlformats.org/officeDocument/2006/relationships/slide" Target="slides/slide19.xml"/><Relationship Id="rId66" Type="http://schemas.openxmlformats.org/officeDocument/2006/relationships/slide" Target="slides/slide27.xml"/><Relationship Id="rId74" Type="http://schemas.openxmlformats.org/officeDocument/2006/relationships/slide" Target="slides/slide35.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22.xml"/><Relationship Id="rId82" Type="http://schemas.openxmlformats.org/officeDocument/2006/relationships/presProps" Target="presProps.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4.xml"/><Relationship Id="rId48" Type="http://schemas.openxmlformats.org/officeDocument/2006/relationships/slide" Target="slides/slide9.xml"/><Relationship Id="rId56" Type="http://schemas.openxmlformats.org/officeDocument/2006/relationships/slide" Target="slides/slide17.xml"/><Relationship Id="rId64" Type="http://schemas.openxmlformats.org/officeDocument/2006/relationships/slide" Target="slides/slide25.xml"/><Relationship Id="rId69" Type="http://schemas.openxmlformats.org/officeDocument/2006/relationships/slide" Target="slides/slide30.xml"/><Relationship Id="rId77" Type="http://schemas.openxmlformats.org/officeDocument/2006/relationships/slide" Target="slides/slide38.xml"/><Relationship Id="rId8" Type="http://schemas.openxmlformats.org/officeDocument/2006/relationships/slideMaster" Target="slideMasters/slideMaster8.xml"/><Relationship Id="rId51" Type="http://schemas.openxmlformats.org/officeDocument/2006/relationships/slide" Target="slides/slide12.xml"/><Relationship Id="rId72" Type="http://schemas.openxmlformats.org/officeDocument/2006/relationships/slide" Target="slides/slide33.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7.xml"/><Relationship Id="rId59" Type="http://schemas.openxmlformats.org/officeDocument/2006/relationships/slide" Target="slides/slide20.xml"/><Relationship Id="rId67" Type="http://schemas.openxmlformats.org/officeDocument/2006/relationships/slide" Target="slides/slide28.xml"/><Relationship Id="rId20" Type="http://schemas.openxmlformats.org/officeDocument/2006/relationships/slideMaster" Target="slideMasters/slideMaster20.xml"/><Relationship Id="rId41" Type="http://schemas.openxmlformats.org/officeDocument/2006/relationships/slide" Target="slides/slide2.xml"/><Relationship Id="rId54" Type="http://schemas.openxmlformats.org/officeDocument/2006/relationships/slide" Target="slides/slide15.xml"/><Relationship Id="rId62" Type="http://schemas.openxmlformats.org/officeDocument/2006/relationships/slide" Target="slides/slide23.xml"/><Relationship Id="rId70" Type="http://schemas.openxmlformats.org/officeDocument/2006/relationships/slide" Target="slides/slide31.xml"/><Relationship Id="rId75" Type="http://schemas.openxmlformats.org/officeDocument/2006/relationships/slide" Target="slides/slide36.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0.xml"/><Relationship Id="rId57" Type="http://schemas.openxmlformats.org/officeDocument/2006/relationships/slide" Target="slides/slide18.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5.xml"/><Relationship Id="rId52" Type="http://schemas.openxmlformats.org/officeDocument/2006/relationships/slide" Target="slides/slide13.xml"/><Relationship Id="rId60" Type="http://schemas.openxmlformats.org/officeDocument/2006/relationships/slide" Target="slides/slide21.xml"/><Relationship Id="rId65" Type="http://schemas.openxmlformats.org/officeDocument/2006/relationships/slide" Target="slides/slide26.xml"/><Relationship Id="rId73" Type="http://schemas.openxmlformats.org/officeDocument/2006/relationships/slide" Target="slides/slide34.xml"/><Relationship Id="rId78" Type="http://schemas.openxmlformats.org/officeDocument/2006/relationships/slide" Target="slides/slide39.xml"/><Relationship Id="rId8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5-31T14:33:27.902" idx="6">
    <p:pos x="10" y="10"/>
    <p:text>Can this slide be changed to show how the IEP can support and inform the teacher's slo? 
Refer to page 35 of SLO handbook.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6-05-31T14:34:15.274" idx="5">
    <p:pos x="680" y="2920"/>
    <p:text>We like this wording better than slide 14</p:tex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6200C8-FE9E-F14B-9B97-9CFFE5FA950F}" type="doc">
      <dgm:prSet loTypeId="urn:microsoft.com/office/officeart/2005/8/layout/chevron1" loCatId="" qsTypeId="urn:microsoft.com/office/officeart/2005/8/quickstyle/simple4" qsCatId="simple" csTypeId="urn:microsoft.com/office/officeart/2005/8/colors/colorful1" csCatId="colorful" phldr="1"/>
      <dgm:spPr/>
    </dgm:pt>
    <dgm:pt modelId="{5B9E8707-18F4-A14C-AE53-7F792C1BFC1E}">
      <dgm:prSet phldrT="[Text]"/>
      <dgm:spPr/>
      <dgm:t>
        <a:bodyPr/>
        <a:lstStyle/>
        <a:p>
          <a:r>
            <a:rPr lang="en-US" dirty="0" smtClean="0"/>
            <a:t>Your SLO</a:t>
          </a:r>
          <a:endParaRPr lang="en-US" dirty="0"/>
        </a:p>
      </dgm:t>
    </dgm:pt>
    <dgm:pt modelId="{FAAB9633-626E-EA4E-A564-95E98E01C33B}" type="parTrans" cxnId="{C2A5D099-F2A3-A84F-A10C-3D39258E125E}">
      <dgm:prSet/>
      <dgm:spPr/>
      <dgm:t>
        <a:bodyPr/>
        <a:lstStyle/>
        <a:p>
          <a:endParaRPr lang="en-US"/>
        </a:p>
      </dgm:t>
    </dgm:pt>
    <dgm:pt modelId="{934EAA8F-2FFD-F747-AA10-127D50EA3A4C}" type="sibTrans" cxnId="{C2A5D099-F2A3-A84F-A10C-3D39258E125E}">
      <dgm:prSet/>
      <dgm:spPr/>
      <dgm:t>
        <a:bodyPr/>
        <a:lstStyle/>
        <a:p>
          <a:endParaRPr lang="en-US"/>
        </a:p>
      </dgm:t>
    </dgm:pt>
    <dgm:pt modelId="{6F11DD55-0E02-1F43-8B35-A1B671910C2B}">
      <dgm:prSet phldrT="[Text]"/>
      <dgm:spPr/>
      <dgm:t>
        <a:bodyPr/>
        <a:lstStyle/>
        <a:p>
          <a:r>
            <a:rPr lang="en-US" dirty="0" smtClean="0">
              <a:solidFill>
                <a:srgbClr val="000000"/>
              </a:solidFill>
            </a:rPr>
            <a:t>Your Instruction</a:t>
          </a:r>
          <a:endParaRPr lang="en-US" dirty="0">
            <a:solidFill>
              <a:srgbClr val="000000"/>
            </a:solidFill>
          </a:endParaRPr>
        </a:p>
      </dgm:t>
    </dgm:pt>
    <dgm:pt modelId="{E9A74690-AD12-2542-A39C-D3554B542799}" type="parTrans" cxnId="{8DA9D797-270E-5445-B00A-F519091A988C}">
      <dgm:prSet/>
      <dgm:spPr/>
      <dgm:t>
        <a:bodyPr/>
        <a:lstStyle/>
        <a:p>
          <a:endParaRPr lang="en-US"/>
        </a:p>
      </dgm:t>
    </dgm:pt>
    <dgm:pt modelId="{C9A6AFF3-2ACC-284E-9934-A1A082ABD2EF}" type="sibTrans" cxnId="{8DA9D797-270E-5445-B00A-F519091A988C}">
      <dgm:prSet/>
      <dgm:spPr/>
      <dgm:t>
        <a:bodyPr/>
        <a:lstStyle/>
        <a:p>
          <a:endParaRPr lang="en-US"/>
        </a:p>
      </dgm:t>
    </dgm:pt>
    <dgm:pt modelId="{7CB8BE42-C259-E643-B8C0-01E7F465A8BC}">
      <dgm:prSet phldrT="[Text]"/>
      <dgm:spPr/>
      <dgm:t>
        <a:bodyPr/>
        <a:lstStyle/>
        <a:p>
          <a:r>
            <a:rPr lang="en-US" dirty="0" smtClean="0"/>
            <a:t>Your Impact on Student Growth</a:t>
          </a:r>
          <a:endParaRPr lang="en-US" dirty="0"/>
        </a:p>
      </dgm:t>
    </dgm:pt>
    <dgm:pt modelId="{0A755076-D333-3445-B727-2CD49FCC6F92}" type="parTrans" cxnId="{5110015D-659A-B841-BF9D-337AAD3FC106}">
      <dgm:prSet/>
      <dgm:spPr/>
      <dgm:t>
        <a:bodyPr/>
        <a:lstStyle/>
        <a:p>
          <a:endParaRPr lang="en-US"/>
        </a:p>
      </dgm:t>
    </dgm:pt>
    <dgm:pt modelId="{FBCCCCE2-F340-0B47-B26A-920E856ED1AB}" type="sibTrans" cxnId="{5110015D-659A-B841-BF9D-337AAD3FC106}">
      <dgm:prSet/>
      <dgm:spPr/>
      <dgm:t>
        <a:bodyPr/>
        <a:lstStyle/>
        <a:p>
          <a:endParaRPr lang="en-US"/>
        </a:p>
      </dgm:t>
    </dgm:pt>
    <dgm:pt modelId="{15987E36-E509-094E-BD7E-74EA3C6454F5}" type="pres">
      <dgm:prSet presAssocID="{0A6200C8-FE9E-F14B-9B97-9CFFE5FA950F}" presName="Name0" presStyleCnt="0">
        <dgm:presLayoutVars>
          <dgm:dir/>
          <dgm:animLvl val="lvl"/>
          <dgm:resizeHandles val="exact"/>
        </dgm:presLayoutVars>
      </dgm:prSet>
      <dgm:spPr/>
    </dgm:pt>
    <dgm:pt modelId="{97E33A3C-45E5-2D49-9390-1E2E3734999E}" type="pres">
      <dgm:prSet presAssocID="{5B9E8707-18F4-A14C-AE53-7F792C1BFC1E}" presName="parTxOnly" presStyleLbl="node1" presStyleIdx="0" presStyleCnt="3" custLinFactNeighborY="39410">
        <dgm:presLayoutVars>
          <dgm:chMax val="0"/>
          <dgm:chPref val="0"/>
          <dgm:bulletEnabled val="1"/>
        </dgm:presLayoutVars>
      </dgm:prSet>
      <dgm:spPr/>
      <dgm:t>
        <a:bodyPr/>
        <a:lstStyle/>
        <a:p>
          <a:endParaRPr lang="en-US"/>
        </a:p>
      </dgm:t>
    </dgm:pt>
    <dgm:pt modelId="{E01E5918-DD30-A647-BF50-1DCE6D1FEAD8}" type="pres">
      <dgm:prSet presAssocID="{934EAA8F-2FFD-F747-AA10-127D50EA3A4C}" presName="parTxOnlySpace" presStyleCnt="0"/>
      <dgm:spPr/>
    </dgm:pt>
    <dgm:pt modelId="{BE12F6EF-9115-E149-8DA4-A59872E4ADC5}" type="pres">
      <dgm:prSet presAssocID="{6F11DD55-0E02-1F43-8B35-A1B671910C2B}" presName="parTxOnly" presStyleLbl="node1" presStyleIdx="1" presStyleCnt="3" custLinFactNeighborY="39410">
        <dgm:presLayoutVars>
          <dgm:chMax val="0"/>
          <dgm:chPref val="0"/>
          <dgm:bulletEnabled val="1"/>
        </dgm:presLayoutVars>
      </dgm:prSet>
      <dgm:spPr/>
      <dgm:t>
        <a:bodyPr/>
        <a:lstStyle/>
        <a:p>
          <a:endParaRPr lang="en-US"/>
        </a:p>
      </dgm:t>
    </dgm:pt>
    <dgm:pt modelId="{87CAC4E9-7E9F-3248-8E3D-E388DBB66754}" type="pres">
      <dgm:prSet presAssocID="{C9A6AFF3-2ACC-284E-9934-A1A082ABD2EF}" presName="parTxOnlySpace" presStyleCnt="0"/>
      <dgm:spPr/>
    </dgm:pt>
    <dgm:pt modelId="{3FA76B89-CB6B-CF4F-A696-F5CA93323166}" type="pres">
      <dgm:prSet presAssocID="{7CB8BE42-C259-E643-B8C0-01E7F465A8BC}" presName="parTxOnly" presStyleLbl="node1" presStyleIdx="2" presStyleCnt="3" custLinFactNeighborY="39410">
        <dgm:presLayoutVars>
          <dgm:chMax val="0"/>
          <dgm:chPref val="0"/>
          <dgm:bulletEnabled val="1"/>
        </dgm:presLayoutVars>
      </dgm:prSet>
      <dgm:spPr/>
      <dgm:t>
        <a:bodyPr/>
        <a:lstStyle/>
        <a:p>
          <a:endParaRPr lang="en-US"/>
        </a:p>
      </dgm:t>
    </dgm:pt>
  </dgm:ptLst>
  <dgm:cxnLst>
    <dgm:cxn modelId="{8DA9D797-270E-5445-B00A-F519091A988C}" srcId="{0A6200C8-FE9E-F14B-9B97-9CFFE5FA950F}" destId="{6F11DD55-0E02-1F43-8B35-A1B671910C2B}" srcOrd="1" destOrd="0" parTransId="{E9A74690-AD12-2542-A39C-D3554B542799}" sibTransId="{C9A6AFF3-2ACC-284E-9934-A1A082ABD2EF}"/>
    <dgm:cxn modelId="{0F32543E-6602-AC48-A60B-FD9DA584E9ED}" type="presOf" srcId="{0A6200C8-FE9E-F14B-9B97-9CFFE5FA950F}" destId="{15987E36-E509-094E-BD7E-74EA3C6454F5}" srcOrd="0" destOrd="0" presId="urn:microsoft.com/office/officeart/2005/8/layout/chevron1"/>
    <dgm:cxn modelId="{C2A5D099-F2A3-A84F-A10C-3D39258E125E}" srcId="{0A6200C8-FE9E-F14B-9B97-9CFFE5FA950F}" destId="{5B9E8707-18F4-A14C-AE53-7F792C1BFC1E}" srcOrd="0" destOrd="0" parTransId="{FAAB9633-626E-EA4E-A564-95E98E01C33B}" sibTransId="{934EAA8F-2FFD-F747-AA10-127D50EA3A4C}"/>
    <dgm:cxn modelId="{9A4742BB-36B0-4842-91D2-18F50855E806}" type="presOf" srcId="{7CB8BE42-C259-E643-B8C0-01E7F465A8BC}" destId="{3FA76B89-CB6B-CF4F-A696-F5CA93323166}" srcOrd="0" destOrd="0" presId="urn:microsoft.com/office/officeart/2005/8/layout/chevron1"/>
    <dgm:cxn modelId="{A5916E16-05B9-B74E-9193-4F36AC680B7E}" type="presOf" srcId="{5B9E8707-18F4-A14C-AE53-7F792C1BFC1E}" destId="{97E33A3C-45E5-2D49-9390-1E2E3734999E}" srcOrd="0" destOrd="0" presId="urn:microsoft.com/office/officeart/2005/8/layout/chevron1"/>
    <dgm:cxn modelId="{5110015D-659A-B841-BF9D-337AAD3FC106}" srcId="{0A6200C8-FE9E-F14B-9B97-9CFFE5FA950F}" destId="{7CB8BE42-C259-E643-B8C0-01E7F465A8BC}" srcOrd="2" destOrd="0" parTransId="{0A755076-D333-3445-B727-2CD49FCC6F92}" sibTransId="{FBCCCCE2-F340-0B47-B26A-920E856ED1AB}"/>
    <dgm:cxn modelId="{A6C1E09E-28A2-384A-81F4-D8003C1DF3E3}" type="presOf" srcId="{6F11DD55-0E02-1F43-8B35-A1B671910C2B}" destId="{BE12F6EF-9115-E149-8DA4-A59872E4ADC5}" srcOrd="0" destOrd="0" presId="urn:microsoft.com/office/officeart/2005/8/layout/chevron1"/>
    <dgm:cxn modelId="{D30CEA96-3CDC-6B40-9C39-2320A2DF9FDB}" type="presParOf" srcId="{15987E36-E509-094E-BD7E-74EA3C6454F5}" destId="{97E33A3C-45E5-2D49-9390-1E2E3734999E}" srcOrd="0" destOrd="0" presId="urn:microsoft.com/office/officeart/2005/8/layout/chevron1"/>
    <dgm:cxn modelId="{BCC6BA6A-16B5-FB4B-9C32-648A64014DA9}" type="presParOf" srcId="{15987E36-E509-094E-BD7E-74EA3C6454F5}" destId="{E01E5918-DD30-A647-BF50-1DCE6D1FEAD8}" srcOrd="1" destOrd="0" presId="urn:microsoft.com/office/officeart/2005/8/layout/chevron1"/>
    <dgm:cxn modelId="{A28C8169-9760-494B-A362-AFC487C93BCE}" type="presParOf" srcId="{15987E36-E509-094E-BD7E-74EA3C6454F5}" destId="{BE12F6EF-9115-E149-8DA4-A59872E4ADC5}" srcOrd="2" destOrd="0" presId="urn:microsoft.com/office/officeart/2005/8/layout/chevron1"/>
    <dgm:cxn modelId="{5AF371F2-0C39-6E4D-A619-C55B7ECB6FE2}" type="presParOf" srcId="{15987E36-E509-094E-BD7E-74EA3C6454F5}" destId="{87CAC4E9-7E9F-3248-8E3D-E388DBB66754}" srcOrd="3" destOrd="0" presId="urn:microsoft.com/office/officeart/2005/8/layout/chevron1"/>
    <dgm:cxn modelId="{8DC08E43-D00B-8D43-A4B9-32493071E17D}" type="presParOf" srcId="{15987E36-E509-094E-BD7E-74EA3C6454F5}" destId="{3FA76B89-CB6B-CF4F-A696-F5CA93323166}"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33A3C-45E5-2D49-9390-1E2E3734999E}">
      <dsp:nvSpPr>
        <dsp:cNvPr id="0" name=""/>
        <dsp:cNvSpPr/>
      </dsp:nvSpPr>
      <dsp:spPr>
        <a:xfrm>
          <a:off x="2451" y="2191722"/>
          <a:ext cx="2986713" cy="1194685"/>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en-US" sz="2600" kern="1200" dirty="0" smtClean="0"/>
            <a:t>Your SLO</a:t>
          </a:r>
          <a:endParaRPr lang="en-US" sz="2600" kern="1200" dirty="0"/>
        </a:p>
      </dsp:txBody>
      <dsp:txXfrm>
        <a:off x="599794" y="2191722"/>
        <a:ext cx="1792028" cy="1194685"/>
      </dsp:txXfrm>
    </dsp:sp>
    <dsp:sp modelId="{BE12F6EF-9115-E149-8DA4-A59872E4ADC5}">
      <dsp:nvSpPr>
        <dsp:cNvPr id="0" name=""/>
        <dsp:cNvSpPr/>
      </dsp:nvSpPr>
      <dsp:spPr>
        <a:xfrm>
          <a:off x="2690493" y="2191722"/>
          <a:ext cx="2986713" cy="1194685"/>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en-US" sz="2600" kern="1200" dirty="0" smtClean="0">
              <a:solidFill>
                <a:srgbClr val="000000"/>
              </a:solidFill>
            </a:rPr>
            <a:t>Your Instruction</a:t>
          </a:r>
          <a:endParaRPr lang="en-US" sz="2600" kern="1200" dirty="0">
            <a:solidFill>
              <a:srgbClr val="000000"/>
            </a:solidFill>
          </a:endParaRPr>
        </a:p>
      </dsp:txBody>
      <dsp:txXfrm>
        <a:off x="3287836" y="2191722"/>
        <a:ext cx="1792028" cy="1194685"/>
      </dsp:txXfrm>
    </dsp:sp>
    <dsp:sp modelId="{3FA76B89-CB6B-CF4F-A696-F5CA93323166}">
      <dsp:nvSpPr>
        <dsp:cNvPr id="0" name=""/>
        <dsp:cNvSpPr/>
      </dsp:nvSpPr>
      <dsp:spPr>
        <a:xfrm>
          <a:off x="5378535" y="2191722"/>
          <a:ext cx="2986713" cy="1194685"/>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en-US" sz="2600" kern="1200" dirty="0" smtClean="0"/>
            <a:t>Your Impact on Student Growth</a:t>
          </a:r>
          <a:endParaRPr lang="en-US" sz="2600" kern="1200" dirty="0"/>
        </a:p>
      </dsp:txBody>
      <dsp:txXfrm>
        <a:off x="5975878" y="2191722"/>
        <a:ext cx="1792028" cy="119468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14675" cy="4730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71938" y="0"/>
            <a:ext cx="3114675" cy="473075"/>
          </a:xfrm>
          <a:prstGeom prst="rect">
            <a:avLst/>
          </a:prstGeom>
        </p:spPr>
        <p:txBody>
          <a:bodyPr vert="horz" lIns="91440" tIns="45720" rIns="91440" bIns="45720" rtlCol="0"/>
          <a:lstStyle>
            <a:lvl1pPr algn="r">
              <a:defRPr sz="1200"/>
            </a:lvl1pPr>
          </a:lstStyle>
          <a:p>
            <a:fld id="{445D40AD-4F58-4041-806E-7B9DB5C44BF2}" type="datetimeFigureOut">
              <a:rPr lang="en-US" smtClean="0"/>
              <a:t>01/02/2018</a:t>
            </a:fld>
            <a:endParaRPr lang="en-US"/>
          </a:p>
        </p:txBody>
      </p:sp>
      <p:sp>
        <p:nvSpPr>
          <p:cNvPr id="4" name="Footer Placeholder 3"/>
          <p:cNvSpPr>
            <a:spLocks noGrp="1"/>
          </p:cNvSpPr>
          <p:nvPr>
            <p:ph type="ftr" sz="quarter" idx="2"/>
          </p:nvPr>
        </p:nvSpPr>
        <p:spPr>
          <a:xfrm>
            <a:off x="0" y="8974138"/>
            <a:ext cx="3114675" cy="4730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71938" y="8974138"/>
            <a:ext cx="3114675" cy="473075"/>
          </a:xfrm>
          <a:prstGeom prst="rect">
            <a:avLst/>
          </a:prstGeom>
        </p:spPr>
        <p:txBody>
          <a:bodyPr vert="horz" lIns="91440" tIns="45720" rIns="91440" bIns="45720" rtlCol="0" anchor="b"/>
          <a:lstStyle>
            <a:lvl1pPr algn="r">
              <a:defRPr sz="1200"/>
            </a:lvl1pPr>
          </a:lstStyle>
          <a:p>
            <a:fld id="{A162F51D-6445-114F-BDBC-36651301E06A}" type="slidenum">
              <a:rPr lang="en-US" smtClean="0"/>
              <a:t>‹#›</a:t>
            </a:fld>
            <a:endParaRPr lang="en-US"/>
          </a:p>
        </p:txBody>
      </p:sp>
    </p:spTree>
    <p:extLst>
      <p:ext uri="{BB962C8B-B14F-4D97-AF65-F5344CB8AC3E}">
        <p14:creationId xmlns:p14="http://schemas.microsoft.com/office/powerpoint/2010/main" val="37617604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14675" cy="4730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71938" y="0"/>
            <a:ext cx="3114675" cy="473075"/>
          </a:xfrm>
          <a:prstGeom prst="rect">
            <a:avLst/>
          </a:prstGeom>
        </p:spPr>
        <p:txBody>
          <a:bodyPr vert="horz" lIns="91440" tIns="45720" rIns="91440" bIns="45720" rtlCol="0"/>
          <a:lstStyle>
            <a:lvl1pPr algn="r">
              <a:defRPr sz="1200"/>
            </a:lvl1pPr>
          </a:lstStyle>
          <a:p>
            <a:fld id="{B73B6D7E-F37D-744F-9543-285DB45D333D}" type="datetimeFigureOut">
              <a:rPr lang="en-US" smtClean="0"/>
              <a:t>01/02/2018</a:t>
            </a:fld>
            <a:endParaRPr lang="en-US"/>
          </a:p>
        </p:txBody>
      </p:sp>
      <p:sp>
        <p:nvSpPr>
          <p:cNvPr id="4" name="Slide Image Placeholder 3"/>
          <p:cNvSpPr>
            <a:spLocks noGrp="1" noRot="1" noChangeAspect="1"/>
          </p:cNvSpPr>
          <p:nvPr>
            <p:ph type="sldImg" idx="2"/>
          </p:nvPr>
        </p:nvSpPr>
        <p:spPr>
          <a:xfrm>
            <a:off x="1231900" y="708025"/>
            <a:ext cx="4724400" cy="35433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9138" y="4487863"/>
            <a:ext cx="5749925" cy="42529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74138"/>
            <a:ext cx="3114675" cy="4730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71938" y="8974138"/>
            <a:ext cx="3114675" cy="473075"/>
          </a:xfrm>
          <a:prstGeom prst="rect">
            <a:avLst/>
          </a:prstGeom>
        </p:spPr>
        <p:txBody>
          <a:bodyPr vert="horz" lIns="91440" tIns="45720" rIns="91440" bIns="45720" rtlCol="0" anchor="b"/>
          <a:lstStyle>
            <a:lvl1pPr algn="r">
              <a:defRPr sz="1200"/>
            </a:lvl1pPr>
          </a:lstStyle>
          <a:p>
            <a:fld id="{8E5104A7-8025-A645-9BAB-5A97EC7AF479}" type="slidenum">
              <a:rPr lang="en-US" smtClean="0"/>
              <a:t>‹#›</a:t>
            </a:fld>
            <a:endParaRPr lang="en-US"/>
          </a:p>
        </p:txBody>
      </p:sp>
    </p:spTree>
    <p:extLst>
      <p:ext uri="{BB962C8B-B14F-4D97-AF65-F5344CB8AC3E}">
        <p14:creationId xmlns:p14="http://schemas.microsoft.com/office/powerpoint/2010/main" val="317498768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a:t>
            </a:r>
            <a:r>
              <a:rPr lang="en-US" baseline="0" dirty="0" smtClean="0"/>
              <a:t> of this module is to assist Special Education teachers and administrators in understanding the Teacher Effectiveness framework, including the four domains and the SLO process, from a Special Education perspective.  </a:t>
            </a:r>
          </a:p>
          <a:p>
            <a:endParaRPr lang="en-US" baseline="0" dirty="0" smtClean="0"/>
          </a:p>
        </p:txBody>
      </p:sp>
      <p:sp>
        <p:nvSpPr>
          <p:cNvPr id="4" name="Slide Number Placeholder 3"/>
          <p:cNvSpPr>
            <a:spLocks noGrp="1"/>
          </p:cNvSpPr>
          <p:nvPr>
            <p:ph type="sldNum" sz="quarter" idx="10"/>
          </p:nvPr>
        </p:nvSpPr>
        <p:spPr/>
        <p:txBody>
          <a:bodyPr/>
          <a:lstStyle/>
          <a:p>
            <a:fld id="{8E5104A7-8025-A645-9BAB-5A97EC7AF479}" type="slidenum">
              <a:rPr lang="en-US" smtClean="0"/>
              <a:t>1</a:t>
            </a:fld>
            <a:endParaRPr lang="en-US"/>
          </a:p>
        </p:txBody>
      </p:sp>
    </p:spTree>
    <p:extLst>
      <p:ext uri="{BB962C8B-B14F-4D97-AF65-F5344CB8AC3E}">
        <p14:creationId xmlns:p14="http://schemas.microsoft.com/office/powerpoint/2010/main" val="4260368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Now, let’s take a look at the second component of the Teacher Effectiveness System </a:t>
            </a:r>
            <a:r>
              <a:rPr lang="en-US" b="1" baseline="0" dirty="0" smtClean="0"/>
              <a:t>(CLICK)</a:t>
            </a:r>
            <a:r>
              <a:rPr lang="en-US" baseline="0" dirty="0" smtClean="0"/>
              <a:t> – SLOs and student growth.</a:t>
            </a:r>
            <a:endParaRPr lang="en-US" dirty="0" smtClean="0"/>
          </a:p>
        </p:txBody>
      </p:sp>
      <p:sp>
        <p:nvSpPr>
          <p:cNvPr id="4" name="Slide Number Placeholder 3"/>
          <p:cNvSpPr>
            <a:spLocks noGrp="1"/>
          </p:cNvSpPr>
          <p:nvPr>
            <p:ph type="sldNum" sz="quarter" idx="10"/>
          </p:nvPr>
        </p:nvSpPr>
        <p:spPr/>
        <p:txBody>
          <a:bodyPr/>
          <a:lstStyle/>
          <a:p>
            <a:fld id="{8E5104A7-8025-A645-9BAB-5A97EC7AF479}" type="slidenum">
              <a:rPr lang="en-US" smtClean="0"/>
              <a:t>10</a:t>
            </a:fld>
            <a:endParaRPr lang="en-US"/>
          </a:p>
        </p:txBody>
      </p:sp>
    </p:spTree>
    <p:extLst>
      <p:ext uri="{BB962C8B-B14F-4D97-AF65-F5344CB8AC3E}">
        <p14:creationId xmlns:p14="http://schemas.microsoft.com/office/powerpoint/2010/main" val="3580571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part of the SD Framework for Teaching, all </a:t>
            </a:r>
            <a:r>
              <a:rPr lang="en-US" baseline="0" dirty="0" smtClean="0"/>
              <a:t>teachers will develop at least one SLO to evaluate student growth each school year. All teachers will follow the same steps in SLO development, and will use the same four guiding questions. Growth is also calculated in the same way, using the same percentages for each level of growth.</a:t>
            </a:r>
          </a:p>
        </p:txBody>
      </p:sp>
      <p:sp>
        <p:nvSpPr>
          <p:cNvPr id="4" name="Slide Number Placeholder 3"/>
          <p:cNvSpPr>
            <a:spLocks noGrp="1"/>
          </p:cNvSpPr>
          <p:nvPr>
            <p:ph type="sldNum" sz="quarter" idx="10"/>
          </p:nvPr>
        </p:nvSpPr>
        <p:spPr/>
        <p:txBody>
          <a:bodyPr/>
          <a:lstStyle/>
          <a:p>
            <a:fld id="{8E5104A7-8025-A645-9BAB-5A97EC7AF479}" type="slidenum">
              <a:rPr lang="en-US" smtClean="0"/>
              <a:t>11</a:t>
            </a:fld>
            <a:endParaRPr lang="en-US"/>
          </a:p>
        </p:txBody>
      </p:sp>
    </p:spTree>
    <p:extLst>
      <p:ext uri="{BB962C8B-B14F-4D97-AF65-F5344CB8AC3E}">
        <p14:creationId xmlns:p14="http://schemas.microsoft.com/office/powerpoint/2010/main" val="1067943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b="0" baseline="0" dirty="0" smtClean="0"/>
              <a:t>Before you begin considering how to write your SLO, it’s important to keep in mind that federal and state regulations for special education place an emphasis on ensuring students with disabilities have access to and participate in the general education curriculum. Let’s take a look at some principles that can guide your SLO development.</a:t>
            </a:r>
          </a:p>
          <a:p>
            <a:endParaRPr lang="en-US" dirty="0"/>
          </a:p>
        </p:txBody>
      </p:sp>
      <p:sp>
        <p:nvSpPr>
          <p:cNvPr id="4" name="Slide Number Placeholder 3"/>
          <p:cNvSpPr>
            <a:spLocks noGrp="1"/>
          </p:cNvSpPr>
          <p:nvPr>
            <p:ph type="sldNum" sz="quarter" idx="10"/>
          </p:nvPr>
        </p:nvSpPr>
        <p:spPr/>
        <p:txBody>
          <a:bodyPr/>
          <a:lstStyle/>
          <a:p>
            <a:fld id="{8E5104A7-8025-A645-9BAB-5A97EC7AF479}" type="slidenum">
              <a:rPr lang="en-US" smtClean="0"/>
              <a:t>12</a:t>
            </a:fld>
            <a:endParaRPr lang="en-US"/>
          </a:p>
        </p:txBody>
      </p:sp>
    </p:spTree>
    <p:extLst>
      <p:ext uri="{BB962C8B-B14F-4D97-AF65-F5344CB8AC3E}">
        <p14:creationId xmlns:p14="http://schemas.microsoft.com/office/powerpoint/2010/main" val="2732731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b="0" baseline="0" dirty="0" smtClean="0"/>
              <a:t>First, SLOs should support the participation of students with disabilities in the general education curriculum to the maximum extent possible. Second, SLOs should be developed in a way that holds all teachers accountable for the academic growth of students with disabilities.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b="0" baseline="0" dirty="0" smtClean="0"/>
              <a:t>The next several slides will review considerations for writing SLOs within the parameters of these guiding principles.</a:t>
            </a:r>
          </a:p>
          <a:p>
            <a:pPr marL="0" marR="0" lvl="2" indent="0" algn="l" defTabSz="457200" rtl="0" eaLnBrk="1" fontAlgn="auto" latinLnBrk="0" hangingPunct="1">
              <a:lnSpc>
                <a:spcPct val="100000"/>
              </a:lnSpc>
              <a:spcBef>
                <a:spcPts val="0"/>
              </a:spcBef>
              <a:spcAft>
                <a:spcPts val="0"/>
              </a:spcAft>
              <a:buClrTx/>
              <a:buSzTx/>
              <a:buFontTx/>
              <a:buNone/>
              <a:tabLst/>
              <a:defRPr/>
            </a:pPr>
            <a:r>
              <a:rPr lang="en-US" b="1" baseline="0" dirty="0" smtClean="0"/>
              <a:t>(CLICK) </a:t>
            </a:r>
            <a:r>
              <a:rPr lang="en-US" b="0" baseline="0" dirty="0" smtClean="0"/>
              <a:t>The specific law referred to in this section is underlined at the bottom of the screen.</a:t>
            </a:r>
            <a:endParaRPr lang="en-US" b="1" baseline="0" dirty="0" smtClean="0"/>
          </a:p>
          <a:p>
            <a:pPr marL="0" marR="0" lvl="2"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lvl="2" indent="0" algn="l" defTabSz="457200" rtl="0" eaLnBrk="1" fontAlgn="auto" latinLnBrk="0" hangingPunct="1">
              <a:lnSpc>
                <a:spcPct val="100000"/>
              </a:lnSpc>
              <a:spcBef>
                <a:spcPts val="0"/>
              </a:spcBef>
              <a:spcAft>
                <a:spcPts val="0"/>
              </a:spcAft>
              <a:buClrTx/>
              <a:buSzTx/>
              <a:buFontTx/>
              <a:buNone/>
              <a:tabLst/>
              <a:defRPr/>
            </a:pPr>
            <a:endParaRPr lang="en-US" b="0" dirty="0" smtClean="0"/>
          </a:p>
          <a:p>
            <a:pPr marL="0" marR="0" lvl="2" indent="0" algn="l" defTabSz="457200" rtl="0" eaLnBrk="1" fontAlgn="auto" latinLnBrk="0" hangingPunct="1">
              <a:lnSpc>
                <a:spcPct val="100000"/>
              </a:lnSpc>
              <a:spcBef>
                <a:spcPts val="0"/>
              </a:spcBef>
              <a:spcAft>
                <a:spcPts val="0"/>
              </a:spcAft>
              <a:buClrTx/>
              <a:buSzTx/>
              <a:buFontTx/>
              <a:buNone/>
              <a:tabLst/>
              <a:defRPr/>
            </a:pPr>
            <a:endParaRPr lang="en-US" b="0" dirty="0" smtClean="0"/>
          </a:p>
          <a:p>
            <a:pPr marL="0" marR="0" lvl="2" indent="0" algn="l" defTabSz="457200" rtl="0" eaLnBrk="1" fontAlgn="auto" latinLnBrk="0" hangingPunct="1">
              <a:lnSpc>
                <a:spcPct val="100000"/>
              </a:lnSpc>
              <a:spcBef>
                <a:spcPts val="0"/>
              </a:spcBef>
              <a:spcAft>
                <a:spcPts val="0"/>
              </a:spcAft>
              <a:buClrTx/>
              <a:buSzTx/>
              <a:buFontTx/>
              <a:buNone/>
              <a:tabLst/>
              <a:defRPr/>
            </a:pPr>
            <a:endParaRPr lang="en-US" b="0"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n-US" b="0" dirty="0" smtClean="0"/>
              <a:t>***Note: (not spoken in the module)*****</a:t>
            </a:r>
          </a:p>
          <a:p>
            <a:pPr marL="0" marR="0" lvl="2" indent="0" algn="l" defTabSz="457200" rtl="0" eaLnBrk="1" fontAlgn="auto" latinLnBrk="0" hangingPunct="1">
              <a:lnSpc>
                <a:spcPct val="100000"/>
              </a:lnSpc>
              <a:spcBef>
                <a:spcPts val="0"/>
              </a:spcBef>
              <a:spcAft>
                <a:spcPts val="0"/>
              </a:spcAft>
              <a:buClrTx/>
              <a:buSzTx/>
              <a:buFontTx/>
              <a:buNone/>
              <a:tabLst/>
              <a:defRPr/>
            </a:pPr>
            <a:r>
              <a:rPr lang="en-US" b="0" dirty="0" smtClean="0"/>
              <a:t>ARSD 24:05:13:02 Free Appropriate Public Education - FAPE must be provided to any child found eligible for special education and related services</a:t>
            </a:r>
          </a:p>
          <a:p>
            <a:pPr marL="0" marR="0" lvl="2" indent="0" algn="l" defTabSz="457200" rtl="0" eaLnBrk="1" fontAlgn="auto" latinLnBrk="0" hangingPunct="1">
              <a:lnSpc>
                <a:spcPct val="100000"/>
              </a:lnSpc>
              <a:spcBef>
                <a:spcPts val="0"/>
              </a:spcBef>
              <a:spcAft>
                <a:spcPts val="0"/>
              </a:spcAft>
              <a:buClrTx/>
              <a:buSzTx/>
              <a:buFontTx/>
              <a:buNone/>
              <a:tabLst/>
              <a:defRPr/>
            </a:pPr>
            <a:r>
              <a:rPr lang="en-US" b="0" dirty="0" smtClean="0"/>
              <a:t>ARSD 24:05:27:01.03(2)(a)</a:t>
            </a:r>
            <a:r>
              <a:rPr lang="en-US" b="0" baseline="0" dirty="0" smtClean="0"/>
              <a:t> </a:t>
            </a:r>
            <a:r>
              <a:rPr lang="en-US" b="0" dirty="0" smtClean="0"/>
              <a:t>- Must meet the students needs so he/she is enabled to be involved and progress in the general education curriculum</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b="0" dirty="0" smtClean="0"/>
          </a:p>
        </p:txBody>
      </p:sp>
      <p:sp>
        <p:nvSpPr>
          <p:cNvPr id="4" name="Slide Number Placeholder 3"/>
          <p:cNvSpPr>
            <a:spLocks noGrp="1"/>
          </p:cNvSpPr>
          <p:nvPr>
            <p:ph type="sldNum" sz="quarter" idx="10"/>
          </p:nvPr>
        </p:nvSpPr>
        <p:spPr/>
        <p:txBody>
          <a:bodyPr/>
          <a:lstStyle/>
          <a:p>
            <a:fld id="{8E5104A7-8025-A645-9BAB-5A97EC7AF479}" type="slidenum">
              <a:rPr lang="en-US" smtClean="0"/>
              <a:t>13</a:t>
            </a:fld>
            <a:endParaRPr lang="en-US"/>
          </a:p>
        </p:txBody>
      </p:sp>
    </p:spTree>
    <p:extLst>
      <p:ext uri="{BB962C8B-B14F-4D97-AF65-F5344CB8AC3E}">
        <p14:creationId xmlns:p14="http://schemas.microsoft.com/office/powerpoint/2010/main" val="3442946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b="0" baseline="0" dirty="0" smtClean="0"/>
              <a:t>The first consideration is that </a:t>
            </a:r>
            <a:r>
              <a:rPr lang="en-US" sz="1200" b="0" dirty="0" smtClean="0"/>
              <a:t>SLOs should not be based on the attainment of IEP goals. </a:t>
            </a:r>
            <a:r>
              <a:rPr lang="en-US" b="0" baseline="0" dirty="0" smtClean="0"/>
              <a:t>It is important to remember that each document serves a different purpose. </a:t>
            </a:r>
            <a:r>
              <a:rPr lang="en-US" b="0" dirty="0" smtClean="0"/>
              <a:t>IEPs are </a:t>
            </a:r>
            <a:r>
              <a:rPr lang="en-US" b="0" u="sng" dirty="0" smtClean="0"/>
              <a:t>legal documents </a:t>
            </a:r>
            <a:r>
              <a:rPr lang="en-US" b="0" dirty="0" smtClean="0"/>
              <a:t>designed to ensure individualized services to students with disabilities based on their needs. The focus of</a:t>
            </a:r>
            <a:r>
              <a:rPr lang="en-US" b="0" baseline="0" dirty="0" smtClean="0"/>
              <a:t> the SLO is a </a:t>
            </a:r>
            <a:r>
              <a:rPr lang="en-US" b="0" u="sng" baseline="0" dirty="0" smtClean="0"/>
              <a:t>teacher’s</a:t>
            </a:r>
            <a:r>
              <a:rPr lang="en-US" b="0" u="none" baseline="0" dirty="0" smtClean="0"/>
              <a:t> ability to impact student growth.</a:t>
            </a:r>
            <a:r>
              <a:rPr lang="en-US" b="0" dirty="0" smtClean="0"/>
              <a:t> Including IEP goals within the SLO may unintentionally move that focus. Some</a:t>
            </a:r>
            <a:r>
              <a:rPr lang="en-US" b="0" baseline="0" dirty="0" smtClean="0"/>
              <a:t> other differences between the two documents are outlined in this table.</a:t>
            </a:r>
            <a:endParaRPr lang="en-US" b="0"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n-US" sz="2400" b="0" dirty="0" smtClean="0"/>
              <a:t>*short</a:t>
            </a:r>
            <a:r>
              <a:rPr lang="en-US" sz="2400" b="0" baseline="0" dirty="0" smtClean="0"/>
              <a:t> pause*</a:t>
            </a:r>
            <a:endParaRPr lang="en-US" sz="2400" b="0" dirty="0" smtClean="0"/>
          </a:p>
          <a:p>
            <a:pPr marL="0" marR="0" lvl="2" indent="0" algn="l" defTabSz="457200" rtl="0" eaLnBrk="1" fontAlgn="auto" latinLnBrk="0" hangingPunct="1">
              <a:lnSpc>
                <a:spcPct val="100000"/>
              </a:lnSpc>
              <a:spcBef>
                <a:spcPts val="0"/>
              </a:spcBef>
              <a:spcAft>
                <a:spcPts val="0"/>
              </a:spcAft>
              <a:buClrTx/>
              <a:buSzTx/>
              <a:buFontTx/>
              <a:buNone/>
              <a:tabLst/>
              <a:defRPr/>
            </a:pPr>
            <a:endParaRPr lang="en-US" sz="2400" b="0"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n-US" sz="2400" b="0" dirty="0" smtClean="0"/>
              <a:t>While</a:t>
            </a:r>
            <a:r>
              <a:rPr lang="en-US" sz="2400" b="0" baseline="0" dirty="0" smtClean="0"/>
              <a:t> IEPs and SLOs have different purposes, the IEP </a:t>
            </a:r>
            <a:r>
              <a:rPr lang="en-US" sz="2400" b="0" dirty="0" smtClean="0"/>
              <a:t>can be a</a:t>
            </a:r>
            <a:r>
              <a:rPr lang="en-US" sz="2400" b="0" baseline="0" dirty="0" smtClean="0"/>
              <a:t> good source of information and documentation that may be helpful in identifying priority learning content. A special education teacher may find it helpful to review areas of need for the students they serve in order to identify a target group for his or her SLO. Also, special education teachers can leverage work already performed within the context of the specialized instruction outlined in the IEP to gather data for SLOs. This may include reviewing results from specialized assessments to determine priority learning content or utilizing progress monitoring information in documenting student growth.</a:t>
            </a:r>
          </a:p>
        </p:txBody>
      </p:sp>
      <p:sp>
        <p:nvSpPr>
          <p:cNvPr id="4" name="Slide Number Placeholder 3"/>
          <p:cNvSpPr>
            <a:spLocks noGrp="1"/>
          </p:cNvSpPr>
          <p:nvPr>
            <p:ph type="sldNum" sz="quarter" idx="10"/>
          </p:nvPr>
        </p:nvSpPr>
        <p:spPr/>
        <p:txBody>
          <a:bodyPr/>
          <a:lstStyle/>
          <a:p>
            <a:fld id="{8E5104A7-8025-A645-9BAB-5A97EC7AF479}" type="slidenum">
              <a:rPr lang="en-US" smtClean="0"/>
              <a:t>14</a:t>
            </a:fld>
            <a:endParaRPr lang="en-US"/>
          </a:p>
        </p:txBody>
      </p:sp>
    </p:spTree>
    <p:extLst>
      <p:ext uri="{BB962C8B-B14F-4D97-AF65-F5344CB8AC3E}">
        <p14:creationId xmlns:p14="http://schemas.microsoft.com/office/powerpoint/2010/main" val="3442946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b="0" baseline="0" dirty="0" smtClean="0"/>
              <a:t>The first consideration is that </a:t>
            </a:r>
            <a:r>
              <a:rPr lang="en-US" sz="1200" b="0" dirty="0" smtClean="0"/>
              <a:t>SLOs should not be based on the attainment of IEP goals. </a:t>
            </a:r>
            <a:r>
              <a:rPr lang="en-US" b="0" baseline="0" dirty="0" smtClean="0"/>
              <a:t>It is important to remember that each document serves a different purpose. </a:t>
            </a:r>
            <a:r>
              <a:rPr lang="en-US" b="0" dirty="0" smtClean="0"/>
              <a:t>IEPs are </a:t>
            </a:r>
            <a:r>
              <a:rPr lang="en-US" b="0" u="sng" dirty="0" smtClean="0"/>
              <a:t>legal documents </a:t>
            </a:r>
            <a:r>
              <a:rPr lang="en-US" b="0" dirty="0" smtClean="0"/>
              <a:t>designed to ensure individualized services to students with disabilities based on their needs. The focus of</a:t>
            </a:r>
            <a:r>
              <a:rPr lang="en-US" b="0" baseline="0" dirty="0" smtClean="0"/>
              <a:t> the SLO is a </a:t>
            </a:r>
            <a:r>
              <a:rPr lang="en-US" b="0" u="sng" baseline="0" dirty="0" smtClean="0"/>
              <a:t>teacher’s</a:t>
            </a:r>
            <a:r>
              <a:rPr lang="en-US" b="0" u="none" baseline="0" dirty="0" smtClean="0"/>
              <a:t> ability to impact student growth.</a:t>
            </a:r>
            <a:r>
              <a:rPr lang="en-US" b="0" dirty="0" smtClean="0"/>
              <a:t> Including IEP goals within the SLO may unintentionally move that focus. Some</a:t>
            </a:r>
            <a:r>
              <a:rPr lang="en-US" b="0" baseline="0" dirty="0" smtClean="0"/>
              <a:t> other differences between the two documents are outlined in this table.</a:t>
            </a:r>
            <a:endParaRPr lang="en-US" b="0"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n-US" sz="2400" b="0" dirty="0" smtClean="0"/>
              <a:t>*short</a:t>
            </a:r>
            <a:r>
              <a:rPr lang="en-US" sz="2400" b="0" baseline="0" dirty="0" smtClean="0"/>
              <a:t> pause*</a:t>
            </a:r>
            <a:endParaRPr lang="en-US" sz="2400" b="0" dirty="0" smtClean="0"/>
          </a:p>
          <a:p>
            <a:pPr marL="0" marR="0" lvl="2" indent="0" algn="l" defTabSz="457200" rtl="0" eaLnBrk="1" fontAlgn="auto" latinLnBrk="0" hangingPunct="1">
              <a:lnSpc>
                <a:spcPct val="100000"/>
              </a:lnSpc>
              <a:spcBef>
                <a:spcPts val="0"/>
              </a:spcBef>
              <a:spcAft>
                <a:spcPts val="0"/>
              </a:spcAft>
              <a:buClrTx/>
              <a:buSzTx/>
              <a:buFontTx/>
              <a:buNone/>
              <a:tabLst/>
              <a:defRPr/>
            </a:pPr>
            <a:endParaRPr lang="en-US" sz="2400" b="0" dirty="0" smtClean="0"/>
          </a:p>
        </p:txBody>
      </p:sp>
      <p:sp>
        <p:nvSpPr>
          <p:cNvPr id="4" name="Slide Number Placeholder 3"/>
          <p:cNvSpPr>
            <a:spLocks noGrp="1"/>
          </p:cNvSpPr>
          <p:nvPr>
            <p:ph type="sldNum" sz="quarter" idx="10"/>
          </p:nvPr>
        </p:nvSpPr>
        <p:spPr/>
        <p:txBody>
          <a:bodyPr/>
          <a:lstStyle/>
          <a:p>
            <a:fld id="{8E5104A7-8025-A645-9BAB-5A97EC7AF479}" type="slidenum">
              <a:rPr lang="en-US" smtClean="0"/>
              <a:t>15</a:t>
            </a:fld>
            <a:endParaRPr lang="en-US"/>
          </a:p>
        </p:txBody>
      </p:sp>
    </p:spTree>
    <p:extLst>
      <p:ext uri="{BB962C8B-B14F-4D97-AF65-F5344CB8AC3E}">
        <p14:creationId xmlns:p14="http://schemas.microsoft.com/office/powerpoint/2010/main" val="3442946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sz="2400" b="0" dirty="0" smtClean="0"/>
              <a:t>While</a:t>
            </a:r>
            <a:r>
              <a:rPr lang="en-US" sz="2400" b="0" baseline="0" dirty="0" smtClean="0"/>
              <a:t> IEPs and SLOs have different purposes, the IEP </a:t>
            </a:r>
            <a:r>
              <a:rPr lang="en-US" sz="2400" b="0" dirty="0" smtClean="0"/>
              <a:t>can be a</a:t>
            </a:r>
            <a:r>
              <a:rPr lang="en-US" sz="2400" b="0" baseline="0" dirty="0" smtClean="0"/>
              <a:t> good source of information and documentation that may be helpful in identifying priority learning content. A special education teacher may find it helpful to review areas of need for the students they serve in order to identify a target group for his or her SLO. Also, special education teachers can leverage work already performed within the context of the specialized instruction outlined in the IEP to gather data for SLOs. This may include reviewing results from specialized assessments to determine priority learning content or utilizing progress monitoring information in documenting student growth.</a:t>
            </a:r>
          </a:p>
          <a:p>
            <a:endParaRPr lang="en-US" dirty="0"/>
          </a:p>
        </p:txBody>
      </p:sp>
      <p:sp>
        <p:nvSpPr>
          <p:cNvPr id="4" name="Slide Number Placeholder 3"/>
          <p:cNvSpPr>
            <a:spLocks noGrp="1"/>
          </p:cNvSpPr>
          <p:nvPr>
            <p:ph type="sldNum" sz="quarter" idx="10"/>
          </p:nvPr>
        </p:nvSpPr>
        <p:spPr/>
        <p:txBody>
          <a:bodyPr/>
          <a:lstStyle/>
          <a:p>
            <a:fld id="{8E5104A7-8025-A645-9BAB-5A97EC7AF479}" type="slidenum">
              <a:rPr lang="en-US" smtClean="0"/>
              <a:t>16</a:t>
            </a:fld>
            <a:endParaRPr lang="en-US"/>
          </a:p>
        </p:txBody>
      </p:sp>
    </p:spTree>
    <p:extLst>
      <p:ext uri="{BB962C8B-B14F-4D97-AF65-F5344CB8AC3E}">
        <p14:creationId xmlns:p14="http://schemas.microsoft.com/office/powerpoint/2010/main" val="707432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b="0" baseline="0" dirty="0" smtClean="0"/>
              <a:t>The second consideration is that </a:t>
            </a:r>
            <a:r>
              <a:rPr lang="en-US" sz="1200" b="0" dirty="0" smtClean="0"/>
              <a:t>SLOs should focus on academic standards.</a:t>
            </a:r>
            <a:r>
              <a:rPr lang="en-US" sz="1200" b="0" baseline="0" dirty="0" smtClean="0"/>
              <a:t> </a:t>
            </a:r>
            <a:r>
              <a:rPr lang="en-US" b="0" dirty="0" smtClean="0"/>
              <a:t>Students with disabilities, when appropriate, should be instructed and assessed using the same college and career readiness standards as their general education peers.</a:t>
            </a:r>
            <a:r>
              <a:rPr lang="en-US" b="0" baseline="0" dirty="0" smtClean="0"/>
              <a:t> </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solidFill>
                <a:schemeClr val="tx1">
                  <a:lumMod val="95000"/>
                  <a:lumOff val="5000"/>
                </a:schemeClr>
              </a:solidFill>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tx1">
                    <a:lumMod val="95000"/>
                    <a:lumOff val="5000"/>
                  </a:schemeClr>
                </a:solidFill>
              </a:rPr>
              <a:t>However, SLOs written to encompass special education populations may differ in their </a:t>
            </a:r>
            <a:r>
              <a:rPr lang="en-US" b="0" u="sng" dirty="0" smtClean="0">
                <a:solidFill>
                  <a:schemeClr val="tx1">
                    <a:lumMod val="95000"/>
                    <a:lumOff val="5000"/>
                  </a:schemeClr>
                </a:solidFill>
              </a:rPr>
              <a:t>established learning targets </a:t>
            </a:r>
            <a:r>
              <a:rPr lang="en-US" b="0" dirty="0" smtClean="0">
                <a:solidFill>
                  <a:schemeClr val="tx1">
                    <a:lumMod val="95000"/>
                    <a:lumOff val="5000"/>
                  </a:schemeClr>
                </a:solidFill>
              </a:rPr>
              <a:t>AND </a:t>
            </a:r>
            <a:r>
              <a:rPr lang="en-US" b="0" u="sng" dirty="0" smtClean="0">
                <a:solidFill>
                  <a:schemeClr val="tx1">
                    <a:lumMod val="95000"/>
                    <a:lumOff val="5000"/>
                  </a:schemeClr>
                </a:solidFill>
              </a:rPr>
              <a:t>the types of services and supports</a:t>
            </a:r>
            <a:r>
              <a:rPr lang="en-US" b="0" dirty="0" smtClean="0">
                <a:solidFill>
                  <a:schemeClr val="tx1">
                    <a:lumMod val="95000"/>
                    <a:lumOff val="5000"/>
                  </a:schemeClr>
                </a:solidFill>
              </a:rPr>
              <a:t> provided to students with disabilities to access the general education curriculum. For example,</a:t>
            </a:r>
            <a:r>
              <a:rPr lang="en-US" b="0" baseline="0" dirty="0" smtClean="0">
                <a:solidFill>
                  <a:schemeClr val="tx1">
                    <a:lumMod val="95000"/>
                    <a:lumOff val="5000"/>
                  </a:schemeClr>
                </a:solidFill>
              </a:rPr>
              <a:t> if you have a student who receives accommodations and/or modifications for a specific learning disability in reading, that student should receive the same accommodations and/or modifications when assessed and instructed for the SLO.</a:t>
            </a:r>
            <a:endParaRPr lang="en-US" b="0" dirty="0" smtClean="0">
              <a:solidFill>
                <a:schemeClr val="tx1">
                  <a:lumMod val="95000"/>
                  <a:lumOff val="5000"/>
                </a:schemeClr>
              </a:solidFill>
            </a:endParaRPr>
          </a:p>
          <a:p>
            <a:pPr marL="0" marR="0" lvl="2"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solidFill>
                <a:schemeClr val="tx1">
                  <a:lumMod val="95000"/>
                  <a:lumOff val="5000"/>
                </a:schemeClr>
              </a:solidFill>
            </a:endParaRPr>
          </a:p>
          <a:p>
            <a:pPr marL="0" indent="0">
              <a:buNone/>
            </a:pPr>
            <a:endParaRPr lang="en-US" sz="2400" b="0" dirty="0" smtClean="0">
              <a:solidFill>
                <a:schemeClr val="tx1"/>
              </a:solidFill>
            </a:endParaRPr>
          </a:p>
        </p:txBody>
      </p:sp>
      <p:sp>
        <p:nvSpPr>
          <p:cNvPr id="4" name="Slide Number Placeholder 3"/>
          <p:cNvSpPr>
            <a:spLocks noGrp="1"/>
          </p:cNvSpPr>
          <p:nvPr>
            <p:ph type="sldNum" sz="quarter" idx="10"/>
          </p:nvPr>
        </p:nvSpPr>
        <p:spPr/>
        <p:txBody>
          <a:bodyPr/>
          <a:lstStyle/>
          <a:p>
            <a:fld id="{8E5104A7-8025-A645-9BAB-5A97EC7AF479}" type="slidenum">
              <a:rPr lang="en-US" smtClean="0"/>
              <a:t>17</a:t>
            </a:fld>
            <a:endParaRPr lang="en-US"/>
          </a:p>
        </p:txBody>
      </p:sp>
    </p:spTree>
    <p:extLst>
      <p:ext uri="{BB962C8B-B14F-4D97-AF65-F5344CB8AC3E}">
        <p14:creationId xmlns:p14="http://schemas.microsoft.com/office/powerpoint/2010/main" val="3442946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3200" b="0" dirty="0" smtClean="0">
                <a:solidFill>
                  <a:schemeClr val="tx1"/>
                </a:solidFill>
              </a:rPr>
              <a:t>There may be occasions in which an SLO needs to be written to address a functional skill, such as communication.</a:t>
            </a:r>
            <a:r>
              <a:rPr lang="en-US" sz="3200" b="0" baseline="0" dirty="0" smtClean="0">
                <a:solidFill>
                  <a:schemeClr val="tx1"/>
                </a:solidFill>
              </a:rPr>
              <a:t> This most often takes place with students who take an alternate assessment in place of the Smarter Balanced ELA and Math, and D-Step Science assessments in the spring. </a:t>
            </a:r>
            <a:endParaRPr lang="en-US" sz="3200" b="0" dirty="0" smtClean="0">
              <a:solidFill>
                <a:schemeClr val="tx1"/>
              </a:solidFill>
            </a:endParaRPr>
          </a:p>
          <a:p>
            <a:pPr marL="0" indent="0">
              <a:buNone/>
            </a:pPr>
            <a:endParaRPr lang="en-US" sz="3200" b="0" dirty="0" smtClean="0">
              <a:solidFill>
                <a:schemeClr val="tx1"/>
              </a:solidFill>
            </a:endParaRPr>
          </a:p>
          <a:p>
            <a:pPr marL="0" indent="0">
              <a:buNone/>
            </a:pPr>
            <a:r>
              <a:rPr lang="en-US" sz="3200" b="0" dirty="0" smtClean="0">
                <a:solidFill>
                  <a:schemeClr val="tx1"/>
                </a:solidFill>
              </a:rPr>
              <a:t>In these </a:t>
            </a:r>
            <a:r>
              <a:rPr lang="en-US" sz="3200" u="sng" dirty="0" smtClean="0">
                <a:solidFill>
                  <a:schemeClr val="tx1"/>
                </a:solidFill>
              </a:rPr>
              <a:t>infrequent</a:t>
            </a:r>
            <a:r>
              <a:rPr lang="en-US" sz="3200" b="0" dirty="0" smtClean="0">
                <a:solidFill>
                  <a:schemeClr val="tx1"/>
                </a:solidFill>
              </a:rPr>
              <a:t> instances, the </a:t>
            </a:r>
            <a:r>
              <a:rPr lang="en-US" sz="2400" dirty="0" smtClean="0"/>
              <a:t>the skill(s) addressed should be:</a:t>
            </a:r>
          </a:p>
          <a:p>
            <a:pPr marL="342900" indent="-342900">
              <a:buFontTx/>
              <a:buChar char="-"/>
            </a:pPr>
            <a:r>
              <a:rPr lang="en-US" sz="2400" b="0" dirty="0" smtClean="0"/>
              <a:t>critical to learning academic content</a:t>
            </a:r>
          </a:p>
          <a:p>
            <a:pPr marL="342900" indent="-342900">
              <a:buFontTx/>
              <a:buChar char="-"/>
            </a:pPr>
            <a:r>
              <a:rPr lang="en-US" sz="2400" dirty="0" smtClean="0"/>
              <a:t>essential for showing what students know and/or can do related to the academic content, and</a:t>
            </a:r>
          </a:p>
          <a:p>
            <a:pPr marL="342900" indent="-342900">
              <a:buFontTx/>
              <a:buChar char="-"/>
            </a:pPr>
            <a:r>
              <a:rPr lang="en-US" sz="2400" dirty="0" smtClean="0"/>
              <a:t>instructed and assessed within the context of content-based activities</a:t>
            </a:r>
          </a:p>
          <a:p>
            <a:pPr lvl="1"/>
            <a:endParaRPr lang="en-US" sz="2400" b="0" dirty="0" smtClean="0">
              <a:solidFill>
                <a:schemeClr val="tx1"/>
              </a:solidFill>
            </a:endParaRPr>
          </a:p>
          <a:p>
            <a:pPr lvl="0"/>
            <a:r>
              <a:rPr lang="en-US" sz="2400" b="0" dirty="0" smtClean="0">
                <a:solidFill>
                  <a:schemeClr val="tx1"/>
                </a:solidFill>
              </a:rPr>
              <a:t>For</a:t>
            </a:r>
            <a:r>
              <a:rPr lang="en-US" sz="2400" b="0" baseline="0" dirty="0" smtClean="0">
                <a:solidFill>
                  <a:schemeClr val="tx1"/>
                </a:solidFill>
              </a:rPr>
              <a:t> more information on which students may best be addressed through functional skills within an SLO, contact your district’s special education director or your Region Representative at the DOE Office of Special Education.</a:t>
            </a:r>
            <a:endParaRPr lang="en-US" dirty="0"/>
          </a:p>
        </p:txBody>
      </p:sp>
      <p:sp>
        <p:nvSpPr>
          <p:cNvPr id="4" name="Slide Number Placeholder 3"/>
          <p:cNvSpPr>
            <a:spLocks noGrp="1"/>
          </p:cNvSpPr>
          <p:nvPr>
            <p:ph type="sldNum" sz="quarter" idx="10"/>
          </p:nvPr>
        </p:nvSpPr>
        <p:spPr/>
        <p:txBody>
          <a:bodyPr/>
          <a:lstStyle/>
          <a:p>
            <a:fld id="{8E5104A7-8025-A645-9BAB-5A97EC7AF479}" type="slidenum">
              <a:rPr lang="en-US" smtClean="0"/>
              <a:t>18</a:t>
            </a:fld>
            <a:endParaRPr lang="en-US"/>
          </a:p>
        </p:txBody>
      </p:sp>
    </p:spTree>
    <p:extLst>
      <p:ext uri="{BB962C8B-B14F-4D97-AF65-F5344CB8AC3E}">
        <p14:creationId xmlns:p14="http://schemas.microsoft.com/office/powerpoint/2010/main" val="3442946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National Center and State Collaborative</a:t>
            </a:r>
            <a:r>
              <a:rPr lang="en-US" baseline="0" dirty="0" smtClean="0"/>
              <a:t> (also known as NCSC) project, created a </a:t>
            </a:r>
            <a:r>
              <a:rPr lang="en-US" dirty="0" smtClean="0"/>
              <a:t>wiki site which is a</a:t>
            </a:r>
            <a:r>
              <a:rPr lang="en-US" baseline="0" dirty="0" smtClean="0"/>
              <a:t> great resource for identifying standards to include in your SLO when it includes students working well below grade level. The site includes lots of great information for special education teachers, but one piece that is valuable in SLO creation is the page on Core Content Connectors. Core Content Connectors are used with the most significant cognitive students but can help teachers identify skill targets to work on that are related to a student’s grade-level Common Core State Standards. For example, if your Geometry SLO includes a 5</a:t>
            </a:r>
            <a:r>
              <a:rPr lang="en-US" baseline="30000" dirty="0" smtClean="0"/>
              <a:t>th</a:t>
            </a:r>
            <a:r>
              <a:rPr lang="en-US" baseline="0" dirty="0" smtClean="0"/>
              <a:t> grader who is performing well below 5</a:t>
            </a:r>
            <a:r>
              <a:rPr lang="en-US" baseline="30000" dirty="0" smtClean="0"/>
              <a:t>th</a:t>
            </a:r>
            <a:r>
              <a:rPr lang="en-US" baseline="0" dirty="0" smtClean="0"/>
              <a:t> grade level, the Core Content Connectors can help you identify skills that student can work on that are related to the 5</a:t>
            </a:r>
            <a:r>
              <a:rPr lang="en-US" baseline="30000" dirty="0" smtClean="0"/>
              <a:t>th</a:t>
            </a:r>
            <a:r>
              <a:rPr lang="en-US" baseline="0" dirty="0" smtClean="0"/>
              <a:t> grade Geometry standards within the Common Core State Standards.</a:t>
            </a:r>
          </a:p>
          <a:p>
            <a:endParaRPr lang="en-US" baseline="0" dirty="0" smtClean="0"/>
          </a:p>
          <a:p>
            <a:r>
              <a:rPr lang="en-US" baseline="0" dirty="0" smtClean="0"/>
              <a:t>To find the Core Content Connectors on the Students with Significant Cognitive Disabilities website,</a:t>
            </a:r>
            <a:r>
              <a:rPr lang="en-US" b="1" baseline="0" dirty="0" smtClean="0"/>
              <a:t> </a:t>
            </a:r>
            <a:r>
              <a:rPr lang="en-US" baseline="0" dirty="0" smtClean="0"/>
              <a:t>first click on NCSC wiki, then “Curriculum Resources”, then “Core Content Connectors.” </a:t>
            </a:r>
            <a:r>
              <a:rPr lang="en-US" b="1" baseline="0" dirty="0" smtClean="0"/>
              <a:t>(CLICK)</a:t>
            </a:r>
            <a:endParaRPr lang="en-US" baseline="0" dirty="0" smtClean="0"/>
          </a:p>
          <a:p>
            <a:r>
              <a:rPr lang="en-US" baseline="0" dirty="0" smtClean="0"/>
              <a:t>*short pause*</a:t>
            </a:r>
          </a:p>
          <a:p>
            <a:endParaRPr lang="en-US" baseline="0" dirty="0" smtClean="0"/>
          </a:p>
          <a:p>
            <a:r>
              <a:rPr lang="en-US" b="1" baseline="0" dirty="0" smtClean="0"/>
              <a:t>(CLICK) </a:t>
            </a:r>
            <a:r>
              <a:rPr lang="en-US" baseline="0" dirty="0" smtClean="0"/>
              <a:t>There are Core Content Connectors for Math and ELA. After the module, you may want to take some time to explore the NCSC Wiki Page, and the Core Content Connectors for students on your caseload who are performing well below grade level.</a:t>
            </a:r>
          </a:p>
          <a:p>
            <a:endParaRPr lang="en-US" sz="1200" b="0" baseline="0" dirty="0" smtClean="0">
              <a:solidFill>
                <a:schemeClr val="tx1"/>
              </a:solidFill>
            </a:endParaRPr>
          </a:p>
          <a:p>
            <a:r>
              <a:rPr lang="en-US" sz="1200" b="0" baseline="0" dirty="0" smtClean="0">
                <a:solidFill>
                  <a:schemeClr val="tx1"/>
                </a:solidFill>
              </a:rPr>
              <a:t>Although the NCSC project ended in the fall of 2016, all resources will were transitioned to MSAA (or Multi-State Alternative Assessment), and will continue to be available at this web link.</a:t>
            </a:r>
          </a:p>
          <a:p>
            <a:endParaRPr lang="en-US" sz="1200" b="0" baseline="0" dirty="0" smtClean="0">
              <a:solidFill>
                <a:schemeClr val="tx1"/>
              </a:solidFill>
            </a:endParaRPr>
          </a:p>
          <a:p>
            <a:r>
              <a:rPr lang="en-US" sz="1200" b="0" baseline="0" dirty="0" smtClean="0">
                <a:solidFill>
                  <a:schemeClr val="tx1"/>
                </a:solidFill>
              </a:rPr>
              <a:t>Science Core Content Connectors are also available on this site. </a:t>
            </a:r>
            <a:endParaRPr lang="en-US" sz="1200" b="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8E5104A7-8025-A645-9BAB-5A97EC7AF479}" type="slidenum">
              <a:rPr lang="en-US" smtClean="0"/>
              <a:t>19</a:t>
            </a:fld>
            <a:endParaRPr lang="en-US"/>
          </a:p>
        </p:txBody>
      </p:sp>
    </p:spTree>
    <p:extLst>
      <p:ext uri="{BB962C8B-B14F-4D97-AF65-F5344CB8AC3E}">
        <p14:creationId xmlns:p14="http://schemas.microsoft.com/office/powerpoint/2010/main" val="1397102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Welcome to SLO Module _: SLOs</a:t>
            </a:r>
            <a:r>
              <a:rPr lang="en-US" baseline="0" dirty="0" smtClean="0"/>
              <a:t> for Special Educators</a:t>
            </a:r>
            <a:r>
              <a:rPr lang="en-US"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During this online module, we will</a:t>
            </a:r>
            <a:r>
              <a:rPr lang="en-US" baseline="0" dirty="0" smtClean="0"/>
              <a:t> analyze similarities and potential differences found within the South Dakota Teacher Effectiveness system. With the help of this module you will be able to identify how the Teacher Effectiveness System can help support special education teachers in measuring student outcomes, while focusing on continuous improvement in your instructional practices.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will start with a brief </a:t>
            </a:r>
            <a:r>
              <a:rPr lang="en-US" dirty="0" smtClean="0"/>
              <a:t>review</a:t>
            </a:r>
            <a:r>
              <a:rPr lang="en-US" baseline="0" dirty="0" smtClean="0"/>
              <a:t> of the Teacher Effectiveness System for all teachers, touching on differences a special education teacher may find within the South Dakota Framework for Teaching. Next, we will look at considerations within special education law that may affect the information included in your SLO. We will conclude our module by examining similarities and differences that may be found in completing the SLO process guide. If you have recently completed the SLO process guide, you may find it helpful to review and reflect on that as we go through this section of the module.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It is recommended that you complete (*name introductory module[s]*) before completing this module. This will provide you a foundational understanding of the entire Teacher Effectiveness System, and will help you to better understand the contents of this module.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8E5104A7-8025-A645-9BAB-5A97EC7AF479}" type="slidenum">
              <a:rPr lang="en-US" smtClean="0"/>
              <a:t>2</a:t>
            </a:fld>
            <a:endParaRPr lang="en-US"/>
          </a:p>
        </p:txBody>
      </p:sp>
    </p:spTree>
    <p:extLst>
      <p:ext uri="{BB962C8B-B14F-4D97-AF65-F5344CB8AC3E}">
        <p14:creationId xmlns:p14="http://schemas.microsoft.com/office/powerpoint/2010/main" val="3385794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b="0" baseline="0" dirty="0" smtClean="0"/>
              <a:t>The </a:t>
            </a:r>
            <a:r>
              <a:rPr lang="en-US" b="0" baseline="0" dirty="0" smtClean="0"/>
              <a:t>third consideration</a:t>
            </a:r>
            <a:r>
              <a:rPr lang="en-US" b="0" baseline="0" dirty="0" smtClean="0"/>
              <a:t>: In co-teaching situations, general education and special education teachers are encouraged to collaborate to create SLOs. If more than one teacher is providing education and support to a student, or group of students, those teachers are responsible for the educational outcome of that student or group. </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n-US" b="1" baseline="0" dirty="0" smtClean="0"/>
              <a:t>(CLICK) </a:t>
            </a:r>
            <a:r>
              <a:rPr lang="en-US" b="0" baseline="0" dirty="0" smtClean="0"/>
              <a:t>For example - Mrs. Smith is a third grade general education teacher. Mr. Jones, a special education teacher, provides inclusion support for three students on IEPs during Mrs. Smith’s reading instruction every day. If Mrs. Smith and Mr. Jones are writing SLOs on reading, they may want to create a shared SLO. </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n-US" b="1" baseline="0" dirty="0" smtClean="0"/>
              <a:t>(CLICK) </a:t>
            </a:r>
            <a:r>
              <a:rPr lang="en-US" b="0" baseline="0" dirty="0" smtClean="0"/>
              <a:t>Because both teachers are responsible for the educational outcome of the students in this group, it would be beneficial for them to collaborate in writing an SLO that accounts for the diverse population, baseline data, and growth goals included in the group.</a:t>
            </a:r>
            <a:endParaRPr lang="en-US" b="0" dirty="0" smtClean="0"/>
          </a:p>
        </p:txBody>
      </p:sp>
      <p:sp>
        <p:nvSpPr>
          <p:cNvPr id="4" name="Slide Number Placeholder 3"/>
          <p:cNvSpPr>
            <a:spLocks noGrp="1"/>
          </p:cNvSpPr>
          <p:nvPr>
            <p:ph type="sldNum" sz="quarter" idx="10"/>
          </p:nvPr>
        </p:nvSpPr>
        <p:spPr/>
        <p:txBody>
          <a:bodyPr/>
          <a:lstStyle/>
          <a:p>
            <a:fld id="{8E5104A7-8025-A645-9BAB-5A97EC7AF479}" type="slidenum">
              <a:rPr lang="en-US" smtClean="0"/>
              <a:t>20</a:t>
            </a:fld>
            <a:endParaRPr lang="en-US"/>
          </a:p>
        </p:txBody>
      </p:sp>
    </p:spTree>
    <p:extLst>
      <p:ext uri="{BB962C8B-B14F-4D97-AF65-F5344CB8AC3E}">
        <p14:creationId xmlns:p14="http://schemas.microsoft.com/office/powerpoint/2010/main" val="3442946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b="0" dirty="0" smtClean="0"/>
              <a:t>The</a:t>
            </a:r>
            <a:r>
              <a:rPr lang="en-US" b="0" baseline="0" dirty="0" smtClean="0"/>
              <a:t> final consideration we will take a look at is that SLOs for special education teachers must reflect the diverse education settings found in the continuum of special education services. During the IEP process, each student’s team reviewed options within the continuum of alternative placements and identified the best placement for him/her. Inclusion of a student in your SLO should, in no way, affect his/her placement. </a:t>
            </a:r>
          </a:p>
        </p:txBody>
      </p:sp>
      <p:sp>
        <p:nvSpPr>
          <p:cNvPr id="4" name="Slide Number Placeholder 3"/>
          <p:cNvSpPr>
            <a:spLocks noGrp="1"/>
          </p:cNvSpPr>
          <p:nvPr>
            <p:ph type="sldNum" sz="quarter" idx="10"/>
          </p:nvPr>
        </p:nvSpPr>
        <p:spPr/>
        <p:txBody>
          <a:bodyPr/>
          <a:lstStyle/>
          <a:p>
            <a:fld id="{8E5104A7-8025-A645-9BAB-5A97EC7AF479}" type="slidenum">
              <a:rPr lang="en-US" smtClean="0"/>
              <a:t>21</a:t>
            </a:fld>
            <a:endParaRPr lang="en-US"/>
          </a:p>
        </p:txBody>
      </p:sp>
    </p:spTree>
    <p:extLst>
      <p:ext uri="{BB962C8B-B14F-4D97-AF65-F5344CB8AC3E}">
        <p14:creationId xmlns:p14="http://schemas.microsoft.com/office/powerpoint/2010/main" val="3442946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b="0" baseline="0" dirty="0" smtClean="0"/>
              <a:t>Your SLO can include students in any of the placement categories found on the continuum of services. When identifying your target group of students for your SLO, it is important to think about the students whose instruction you are responsible for. If your SLO includes students that you don’t provide instruction for, your SLO will not be a true measure of your impact on student growth.</a:t>
            </a:r>
            <a:endParaRPr lang="en-US" b="0" dirty="0" smtClean="0"/>
          </a:p>
        </p:txBody>
      </p:sp>
      <p:sp>
        <p:nvSpPr>
          <p:cNvPr id="4" name="Slide Number Placeholder 3"/>
          <p:cNvSpPr>
            <a:spLocks noGrp="1"/>
          </p:cNvSpPr>
          <p:nvPr>
            <p:ph type="sldNum" sz="quarter" idx="10"/>
          </p:nvPr>
        </p:nvSpPr>
        <p:spPr/>
        <p:txBody>
          <a:bodyPr/>
          <a:lstStyle/>
          <a:p>
            <a:fld id="{8E5104A7-8025-A645-9BAB-5A97EC7AF479}" type="slidenum">
              <a:rPr lang="en-US" smtClean="0"/>
              <a:t>22</a:t>
            </a:fld>
            <a:endParaRPr lang="en-US"/>
          </a:p>
        </p:txBody>
      </p:sp>
    </p:spTree>
    <p:extLst>
      <p:ext uri="{BB962C8B-B14F-4D97-AF65-F5344CB8AC3E}">
        <p14:creationId xmlns:p14="http://schemas.microsoft.com/office/powerpoint/2010/main" val="3442946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piece in this module will take a look at the SLO</a:t>
            </a:r>
            <a:r>
              <a:rPr lang="en-US" baseline="0" dirty="0" smtClean="0"/>
              <a:t> process guide, and review some potential differences you may find.</a:t>
            </a:r>
            <a:endParaRPr lang="en-US" dirty="0"/>
          </a:p>
        </p:txBody>
      </p:sp>
      <p:sp>
        <p:nvSpPr>
          <p:cNvPr id="4" name="Slide Number Placeholder 3"/>
          <p:cNvSpPr>
            <a:spLocks noGrp="1"/>
          </p:cNvSpPr>
          <p:nvPr>
            <p:ph type="sldNum" sz="quarter" idx="10"/>
          </p:nvPr>
        </p:nvSpPr>
        <p:spPr/>
        <p:txBody>
          <a:bodyPr/>
          <a:lstStyle/>
          <a:p>
            <a:fld id="{8E5104A7-8025-A645-9BAB-5A97EC7AF479}" type="slidenum">
              <a:rPr lang="en-US" smtClean="0"/>
              <a:t>23</a:t>
            </a:fld>
            <a:endParaRPr lang="en-US"/>
          </a:p>
        </p:txBody>
      </p:sp>
    </p:spTree>
    <p:extLst>
      <p:ext uri="{BB962C8B-B14F-4D97-AF65-F5344CB8AC3E}">
        <p14:creationId xmlns:p14="http://schemas.microsoft.com/office/powerpoint/2010/main" val="479595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SLO Process guide is a document that guides teachers in completing their SLOs. Regardless of what you teach, all teachers will follow the SLO process set by their district. This may include completing the steps in an online program, filling out a digital or paper</a:t>
            </a:r>
            <a:r>
              <a:rPr lang="en-US" baseline="0" dirty="0" smtClean="0"/>
              <a:t> copy of the process guide, or utilizing another district-identified format. During this section, we will look at the similarities and differences that may arise in each component included in the process guide.</a:t>
            </a:r>
          </a:p>
          <a:p>
            <a:endParaRPr lang="en-US" baseline="0" dirty="0" smtClean="0"/>
          </a:p>
        </p:txBody>
      </p:sp>
      <p:sp>
        <p:nvSpPr>
          <p:cNvPr id="4" name="Slide Number Placeholder 3"/>
          <p:cNvSpPr>
            <a:spLocks noGrp="1"/>
          </p:cNvSpPr>
          <p:nvPr>
            <p:ph type="sldNum" sz="quarter" idx="10"/>
          </p:nvPr>
        </p:nvSpPr>
        <p:spPr/>
        <p:txBody>
          <a:bodyPr/>
          <a:lstStyle/>
          <a:p>
            <a:pPr>
              <a:defRPr/>
            </a:pPr>
            <a:fld id="{CE51A079-9B64-084C-ABEF-00E7533BEF06}" type="slidenum">
              <a:rPr lang="en-US" smtClean="0"/>
              <a:pPr>
                <a:defRPr/>
              </a:pPr>
              <a:t>24</a:t>
            </a:fld>
            <a:endParaRPr lang="en-US"/>
          </a:p>
        </p:txBody>
      </p:sp>
    </p:spTree>
    <p:extLst>
      <p:ext uri="{BB962C8B-B14F-4D97-AF65-F5344CB8AC3E}">
        <p14:creationId xmlns:p14="http://schemas.microsoft.com/office/powerpoint/2010/main" val="3159572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aseline="0" dirty="0" smtClean="0">
                <a:latin typeface="Calibri" charset="0"/>
              </a:rPr>
              <a:t>Before you begin filling out the process guide, you’ll want to do the following:</a:t>
            </a:r>
          </a:p>
          <a:p>
            <a:pPr>
              <a:spcBef>
                <a:spcPct val="0"/>
              </a:spcBef>
            </a:pPr>
            <a:endParaRPr lang="en-US" baseline="0" dirty="0" smtClean="0">
              <a:latin typeface="Calibri" charset="0"/>
            </a:endParaRPr>
          </a:p>
          <a:p>
            <a:pPr>
              <a:spcBef>
                <a:spcPct val="0"/>
              </a:spcBef>
            </a:pPr>
            <a:r>
              <a:rPr lang="en-US" baseline="0" dirty="0" smtClean="0">
                <a:latin typeface="Calibri" charset="0"/>
              </a:rPr>
              <a:t>First, look at summative student data to identify an overall area of need. You may notice more than one area of need, but for the purpose of your SLO, you will choose just one. Sources of data may include results from State ELA and Math assessments, South Dakota science assessments, Alternative Assessments, and functional or skill-based assessments completed as part of a student evaluation. This information will help you zero in on a specific content area or set of skills that appear as an area of need for your students. </a:t>
            </a:r>
          </a:p>
          <a:p>
            <a:pPr>
              <a:spcBef>
                <a:spcPct val="0"/>
              </a:spcBef>
            </a:pPr>
            <a:endParaRPr lang="en-US" baseline="0" dirty="0" smtClean="0">
              <a:latin typeface="Calibri"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latin typeface="Calibri" charset="0"/>
              </a:rPr>
              <a:t>Once you have identified your priority content area, take a look at the students on your caseload for whom you provide instruction, or co-teach. This will vary widely by teacher and teaching assignment, but should include one or more students that receive instruction from you. </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latin typeface="Calibri"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latin typeface="Calibri" charset="0"/>
              </a:rPr>
              <a:t>Is there a group of students who share similar IEP goals? Do you have students who are working on similar skills? These groupings work well for a target group for your SLO. Do you provide inclusion support to several students in a general education classroom? This would be a good opportunity for a shared SLO.</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latin typeface="Calibri"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Growth may be</a:t>
            </a:r>
            <a:r>
              <a:rPr lang="en-US" baseline="0" dirty="0" smtClean="0"/>
              <a:t> more difficult to reach with a small group of students, so you</a:t>
            </a:r>
            <a:r>
              <a:rPr lang="en-US" baseline="0" dirty="0" smtClean="0">
                <a:latin typeface="Calibri" charset="0"/>
              </a:rPr>
              <a:t> may also want to consider students who have common needs and goals, but are instructed in different groups or at different times of the day. </a:t>
            </a:r>
            <a:r>
              <a:rPr lang="en-US" baseline="0" smtClean="0">
                <a:latin typeface="Calibri" charset="0"/>
              </a:rPr>
              <a:t>You can include these students as one target group for your SLO.</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latin typeface="Calibri" charset="0"/>
            </a:endParaRPr>
          </a:p>
        </p:txBody>
      </p:sp>
      <p:sp>
        <p:nvSpPr>
          <p:cNvPr id="4" name="Slide Number Placeholder 3"/>
          <p:cNvSpPr>
            <a:spLocks noGrp="1"/>
          </p:cNvSpPr>
          <p:nvPr>
            <p:ph type="sldNum" sz="quarter" idx="10"/>
          </p:nvPr>
        </p:nvSpPr>
        <p:spPr/>
        <p:txBody>
          <a:bodyPr/>
          <a:lstStyle/>
          <a:p>
            <a:fld id="{8E5104A7-8025-A645-9BAB-5A97EC7AF479}" type="slidenum">
              <a:rPr lang="en-US" smtClean="0"/>
              <a:t>25</a:t>
            </a:fld>
            <a:endParaRPr lang="en-US"/>
          </a:p>
        </p:txBody>
      </p:sp>
    </p:spTree>
    <p:extLst>
      <p:ext uri="{BB962C8B-B14F-4D97-AF65-F5344CB8AC3E}">
        <p14:creationId xmlns:p14="http://schemas.microsoft.com/office/powerpoint/2010/main" val="38301427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6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Calibri" charset="0"/>
              </a:rPr>
              <a:t>Once you’ve reviewed summative data to identify an area </a:t>
            </a:r>
            <a:r>
              <a:rPr lang="en-US" baseline="0" dirty="0" smtClean="0">
                <a:latin typeface="Calibri" charset="0"/>
              </a:rPr>
              <a:t>of need, and reviewed student data to select your target group of students, you are ready to begin the first step of the process guide.</a:t>
            </a:r>
          </a:p>
          <a:p>
            <a:pPr>
              <a:spcBef>
                <a:spcPct val="0"/>
              </a:spcBef>
            </a:pPr>
            <a:endParaRPr lang="en-US" baseline="0" dirty="0" smtClean="0">
              <a:latin typeface="Calibri" charset="0"/>
            </a:endParaRPr>
          </a:p>
          <a:p>
            <a:pPr>
              <a:spcBef>
                <a:spcPct val="0"/>
              </a:spcBef>
            </a:pPr>
            <a:r>
              <a:rPr lang="en-US" baseline="0" dirty="0" smtClean="0">
                <a:latin typeface="Calibri" charset="0"/>
              </a:rPr>
              <a:t>In this step, you will identify your priority learning content. Within the area of need you identified, what is the most important learning that needs to occur? List the state standards (or core content connectors for students working below grade level) that you have chosen to pinpoint which skill (or skills) to address. If you have a multi-grade group, you will want to identify standards within the various grade levels. You will also name the data sources you used to identify this priority learning content.</a:t>
            </a:r>
          </a:p>
        </p:txBody>
      </p:sp>
      <p:sp>
        <p:nvSpPr>
          <p:cNvPr id="156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72371" indent="-297066">
              <a:defRPr>
                <a:solidFill>
                  <a:schemeClr val="tx1"/>
                </a:solidFill>
                <a:latin typeface="Calibri" charset="0"/>
                <a:ea typeface="ＭＳ Ｐゴシック" charset="0"/>
              </a:defRPr>
            </a:lvl2pPr>
            <a:lvl3pPr marL="1188263" indent="-237653">
              <a:defRPr>
                <a:solidFill>
                  <a:schemeClr val="tx1"/>
                </a:solidFill>
                <a:latin typeface="Calibri" charset="0"/>
                <a:ea typeface="ＭＳ Ｐゴシック" charset="0"/>
              </a:defRPr>
            </a:lvl3pPr>
            <a:lvl4pPr marL="1663568" indent="-237653">
              <a:defRPr>
                <a:solidFill>
                  <a:schemeClr val="tx1"/>
                </a:solidFill>
                <a:latin typeface="Calibri" charset="0"/>
                <a:ea typeface="ＭＳ Ｐゴシック" charset="0"/>
              </a:defRPr>
            </a:lvl4pPr>
            <a:lvl5pPr marL="2138873" indent="-237653">
              <a:defRPr>
                <a:solidFill>
                  <a:schemeClr val="tx1"/>
                </a:solidFill>
                <a:latin typeface="Calibri" charset="0"/>
                <a:ea typeface="ＭＳ Ｐゴシック" charset="0"/>
              </a:defRPr>
            </a:lvl5pPr>
            <a:lvl6pPr marL="2614178" indent="-237653" fontAlgn="base">
              <a:spcBef>
                <a:spcPct val="0"/>
              </a:spcBef>
              <a:spcAft>
                <a:spcPct val="0"/>
              </a:spcAft>
              <a:defRPr>
                <a:solidFill>
                  <a:schemeClr val="tx1"/>
                </a:solidFill>
                <a:latin typeface="Calibri" charset="0"/>
                <a:ea typeface="ＭＳ Ｐゴシック" charset="0"/>
              </a:defRPr>
            </a:lvl6pPr>
            <a:lvl7pPr marL="3089483" indent="-237653" fontAlgn="base">
              <a:spcBef>
                <a:spcPct val="0"/>
              </a:spcBef>
              <a:spcAft>
                <a:spcPct val="0"/>
              </a:spcAft>
              <a:defRPr>
                <a:solidFill>
                  <a:schemeClr val="tx1"/>
                </a:solidFill>
                <a:latin typeface="Calibri" charset="0"/>
                <a:ea typeface="ＭＳ Ｐゴシック" charset="0"/>
              </a:defRPr>
            </a:lvl7pPr>
            <a:lvl8pPr marL="3564788" indent="-237653" fontAlgn="base">
              <a:spcBef>
                <a:spcPct val="0"/>
              </a:spcBef>
              <a:spcAft>
                <a:spcPct val="0"/>
              </a:spcAft>
              <a:defRPr>
                <a:solidFill>
                  <a:schemeClr val="tx1"/>
                </a:solidFill>
                <a:latin typeface="Calibri" charset="0"/>
                <a:ea typeface="ＭＳ Ｐゴシック" charset="0"/>
              </a:defRPr>
            </a:lvl8pPr>
            <a:lvl9pPr marL="4040094" indent="-237653"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F4A038AE-9C59-9344-BF6B-34939661D44E}" type="slidenum">
              <a:rPr lang="en-US"/>
              <a:pPr fontAlgn="base">
                <a:spcBef>
                  <a:spcPct val="0"/>
                </a:spcBef>
                <a:spcAft>
                  <a:spcPct val="0"/>
                </a:spcAft>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8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r>
              <a:rPr lang="en-US" dirty="0" smtClean="0">
                <a:latin typeface="Calibri" charset="0"/>
              </a:rPr>
              <a:t>The next step in the Process Guide is</a:t>
            </a:r>
            <a:r>
              <a:rPr lang="en-US" baseline="0" dirty="0" smtClean="0">
                <a:latin typeface="Calibri" charset="0"/>
              </a:rPr>
              <a:t> to identify your student population. In this box, you will list the students in your target group that will be addressed by your SLO.</a:t>
            </a:r>
          </a:p>
          <a:p>
            <a:pPr>
              <a:spcBef>
                <a:spcPct val="0"/>
              </a:spcBef>
            </a:pPr>
            <a:endParaRPr lang="en-US" baseline="0" dirty="0" smtClean="0">
              <a:latin typeface="Calibri" charset="0"/>
            </a:endParaRPr>
          </a:p>
          <a:p>
            <a:pPr>
              <a:spcBef>
                <a:spcPct val="0"/>
              </a:spcBef>
            </a:pPr>
            <a:r>
              <a:rPr lang="en-US" baseline="0" dirty="0" smtClean="0">
                <a:latin typeface="Calibri" charset="0"/>
              </a:rPr>
              <a:t>If you are writing a shared SLO with another teacher, you will list all of the students in that shared group. If that group is a general education classroom, you and the classroom teacher will list all students in the class.</a:t>
            </a:r>
          </a:p>
          <a:p>
            <a:pPr>
              <a:spcBef>
                <a:spcPct val="0"/>
              </a:spcBef>
            </a:pPr>
            <a:endParaRPr lang="en-US" baseline="0" dirty="0" smtClean="0">
              <a:latin typeface="Calibri" charset="0"/>
            </a:endParaRPr>
          </a:p>
          <a:p>
            <a:pPr>
              <a:spcBef>
                <a:spcPct val="0"/>
              </a:spcBef>
            </a:pPr>
            <a:r>
              <a:rPr lang="en-US" baseline="0" dirty="0" smtClean="0">
                <a:latin typeface="Calibri" charset="0"/>
              </a:rPr>
              <a:t>If you are writing an individual SLO, you will list all of the students in your target group. </a:t>
            </a:r>
          </a:p>
          <a:p>
            <a:pPr>
              <a:spcBef>
                <a:spcPct val="0"/>
              </a:spcBef>
            </a:pPr>
            <a:endParaRPr lang="en-US" baseline="0" dirty="0" smtClean="0">
              <a:latin typeface="Calibri" charset="0"/>
            </a:endParaRPr>
          </a:p>
          <a:p>
            <a:pPr>
              <a:spcBef>
                <a:spcPct val="0"/>
              </a:spcBef>
            </a:pPr>
            <a:r>
              <a:rPr lang="en-US" baseline="0" dirty="0" smtClean="0">
                <a:latin typeface="Calibri" charset="0"/>
              </a:rPr>
              <a:t>This is also the place for you to identify any specific learning characteristics of your students that may impact the SLO goal. Specific learning characteristics include any information that may impact your students’ learning. This information can be for individual students and the whole group. You may want to include information such as accommodations, modifications, special education placement, socio-economic status, gender, language proficiency or other characteristics pertinent to your target group.</a:t>
            </a:r>
            <a:endParaRPr lang="en-US" dirty="0">
              <a:latin typeface="Calibri" charset="0"/>
            </a:endParaRPr>
          </a:p>
        </p:txBody>
      </p:sp>
      <p:sp>
        <p:nvSpPr>
          <p:cNvPr id="158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72371" indent="-297066">
              <a:defRPr>
                <a:solidFill>
                  <a:schemeClr val="tx1"/>
                </a:solidFill>
                <a:latin typeface="Calibri" charset="0"/>
                <a:ea typeface="ＭＳ Ｐゴシック" charset="0"/>
              </a:defRPr>
            </a:lvl2pPr>
            <a:lvl3pPr marL="1188263" indent="-237653">
              <a:defRPr>
                <a:solidFill>
                  <a:schemeClr val="tx1"/>
                </a:solidFill>
                <a:latin typeface="Calibri" charset="0"/>
                <a:ea typeface="ＭＳ Ｐゴシック" charset="0"/>
              </a:defRPr>
            </a:lvl3pPr>
            <a:lvl4pPr marL="1663568" indent="-237653">
              <a:defRPr>
                <a:solidFill>
                  <a:schemeClr val="tx1"/>
                </a:solidFill>
                <a:latin typeface="Calibri" charset="0"/>
                <a:ea typeface="ＭＳ Ｐゴシック" charset="0"/>
              </a:defRPr>
            </a:lvl4pPr>
            <a:lvl5pPr marL="2138873" indent="-237653">
              <a:defRPr>
                <a:solidFill>
                  <a:schemeClr val="tx1"/>
                </a:solidFill>
                <a:latin typeface="Calibri" charset="0"/>
                <a:ea typeface="ＭＳ Ｐゴシック" charset="0"/>
              </a:defRPr>
            </a:lvl5pPr>
            <a:lvl6pPr marL="2614178" indent="-237653" fontAlgn="base">
              <a:spcBef>
                <a:spcPct val="0"/>
              </a:spcBef>
              <a:spcAft>
                <a:spcPct val="0"/>
              </a:spcAft>
              <a:defRPr>
                <a:solidFill>
                  <a:schemeClr val="tx1"/>
                </a:solidFill>
                <a:latin typeface="Calibri" charset="0"/>
                <a:ea typeface="ＭＳ Ｐゴシック" charset="0"/>
              </a:defRPr>
            </a:lvl6pPr>
            <a:lvl7pPr marL="3089483" indent="-237653" fontAlgn="base">
              <a:spcBef>
                <a:spcPct val="0"/>
              </a:spcBef>
              <a:spcAft>
                <a:spcPct val="0"/>
              </a:spcAft>
              <a:defRPr>
                <a:solidFill>
                  <a:schemeClr val="tx1"/>
                </a:solidFill>
                <a:latin typeface="Calibri" charset="0"/>
                <a:ea typeface="ＭＳ Ｐゴシック" charset="0"/>
              </a:defRPr>
            </a:lvl7pPr>
            <a:lvl8pPr marL="3564788" indent="-237653" fontAlgn="base">
              <a:spcBef>
                <a:spcPct val="0"/>
              </a:spcBef>
              <a:spcAft>
                <a:spcPct val="0"/>
              </a:spcAft>
              <a:defRPr>
                <a:solidFill>
                  <a:schemeClr val="tx1"/>
                </a:solidFill>
                <a:latin typeface="Calibri" charset="0"/>
                <a:ea typeface="ＭＳ Ｐゴシック" charset="0"/>
              </a:defRPr>
            </a:lvl8pPr>
            <a:lvl9pPr marL="4040094" indent="-237653"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6B096BB3-EE27-1746-B327-B3818F10860E}" type="slidenum">
              <a:rPr lang="en-US"/>
              <a:pPr fontAlgn="base">
                <a:spcBef>
                  <a:spcPct val="0"/>
                </a:spcBef>
                <a:spcAft>
                  <a:spcPct val="0"/>
                </a:spcAft>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2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Calibri" charset="0"/>
              </a:rPr>
              <a:t>Step 3 of </a:t>
            </a:r>
            <a:r>
              <a:rPr lang="en-US" baseline="0" dirty="0" smtClean="0">
                <a:latin typeface="Calibri" charset="0"/>
              </a:rPr>
              <a:t>the process guide is to document your interval of instruction, or the time frame in which you will measure student growth. For most teachers, this will be a semester or school year. SLOs are intended to encompass the larger academic standards within a course or content area. It is important that the duration of the SLO spans the full length of time students are with their teacher for instruction. If you are unsure of the time frame you should select, contact your district evaluator.</a:t>
            </a:r>
            <a:endParaRPr lang="en-US" dirty="0">
              <a:latin typeface="Calibri" charset="0"/>
            </a:endParaRPr>
          </a:p>
        </p:txBody>
      </p:sp>
      <p:sp>
        <p:nvSpPr>
          <p:cNvPr id="162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72371" indent="-297066">
              <a:defRPr>
                <a:solidFill>
                  <a:schemeClr val="tx1"/>
                </a:solidFill>
                <a:latin typeface="Calibri" charset="0"/>
                <a:ea typeface="ＭＳ Ｐゴシック" charset="0"/>
              </a:defRPr>
            </a:lvl2pPr>
            <a:lvl3pPr marL="1188263" indent="-237653">
              <a:defRPr>
                <a:solidFill>
                  <a:schemeClr val="tx1"/>
                </a:solidFill>
                <a:latin typeface="Calibri" charset="0"/>
                <a:ea typeface="ＭＳ Ｐゴシック" charset="0"/>
              </a:defRPr>
            </a:lvl3pPr>
            <a:lvl4pPr marL="1663568" indent="-237653">
              <a:defRPr>
                <a:solidFill>
                  <a:schemeClr val="tx1"/>
                </a:solidFill>
                <a:latin typeface="Calibri" charset="0"/>
                <a:ea typeface="ＭＳ Ｐゴシック" charset="0"/>
              </a:defRPr>
            </a:lvl4pPr>
            <a:lvl5pPr marL="2138873" indent="-237653">
              <a:defRPr>
                <a:solidFill>
                  <a:schemeClr val="tx1"/>
                </a:solidFill>
                <a:latin typeface="Calibri" charset="0"/>
                <a:ea typeface="ＭＳ Ｐゴシック" charset="0"/>
              </a:defRPr>
            </a:lvl5pPr>
            <a:lvl6pPr marL="2614178" indent="-237653" fontAlgn="base">
              <a:spcBef>
                <a:spcPct val="0"/>
              </a:spcBef>
              <a:spcAft>
                <a:spcPct val="0"/>
              </a:spcAft>
              <a:defRPr>
                <a:solidFill>
                  <a:schemeClr val="tx1"/>
                </a:solidFill>
                <a:latin typeface="Calibri" charset="0"/>
                <a:ea typeface="ＭＳ Ｐゴシック" charset="0"/>
              </a:defRPr>
            </a:lvl6pPr>
            <a:lvl7pPr marL="3089483" indent="-237653" fontAlgn="base">
              <a:spcBef>
                <a:spcPct val="0"/>
              </a:spcBef>
              <a:spcAft>
                <a:spcPct val="0"/>
              </a:spcAft>
              <a:defRPr>
                <a:solidFill>
                  <a:schemeClr val="tx1"/>
                </a:solidFill>
                <a:latin typeface="Calibri" charset="0"/>
                <a:ea typeface="ＭＳ Ｐゴシック" charset="0"/>
              </a:defRPr>
            </a:lvl7pPr>
            <a:lvl8pPr marL="3564788" indent="-237653" fontAlgn="base">
              <a:spcBef>
                <a:spcPct val="0"/>
              </a:spcBef>
              <a:spcAft>
                <a:spcPct val="0"/>
              </a:spcAft>
              <a:defRPr>
                <a:solidFill>
                  <a:schemeClr val="tx1"/>
                </a:solidFill>
                <a:latin typeface="Calibri" charset="0"/>
                <a:ea typeface="ＭＳ Ｐゴシック" charset="0"/>
              </a:defRPr>
            </a:lvl8pPr>
            <a:lvl9pPr marL="4040094" indent="-237653"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C8C8F7A5-86B0-9042-813E-82DBE85D6CB4}" type="slidenum">
              <a:rPr lang="en-US"/>
              <a:pPr fontAlgn="base">
                <a:spcBef>
                  <a:spcPct val="0"/>
                </a:spcBef>
                <a:spcAft>
                  <a:spcPct val="0"/>
                </a:spcAft>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next</a:t>
            </a:r>
            <a:r>
              <a:rPr lang="en-US" baseline="0" dirty="0" smtClean="0"/>
              <a:t> </a:t>
            </a:r>
            <a:r>
              <a:rPr lang="en-US" dirty="0" smtClean="0"/>
              <a:t>step, you will document </a:t>
            </a:r>
            <a:r>
              <a:rPr lang="en-US" baseline="0" dirty="0" smtClean="0"/>
              <a:t>where the students in your target group are at the beginning of your SLO timeline. In the first box of the process guide, you identified your priority learning content and the related standards. Next, you will identify and administer a pre-assessment that will measure where your students are starting.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Some examples of a pre-assessment include a skill-based assessment, an evaluation of work using a rubric, or an assessment of a student’s functional skills. Your assessment may be administered different ways (such as paper/pencil, via observation or oral assessment, or with the use of a computer or other device), depending on the priority content, and the students in your target group.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writing a shared SLO with a classroom teacher, you will document the results for the entire class in this box.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It is common, and expected, for your students to receive low scores on this pre-assessment. Low scores demonstrate that the priority content you have chosen is, indeed, an area of need for your target group.</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you are collecting and/or analyzing data using a separate document, such as an Excel spreadsheet, you can attach a copy of that to your process guide. Be sure to note that in this box so that your evaluator knows where to find that information.</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CE51A079-9B64-084C-ABEF-00E7533BEF06}" type="slidenum">
              <a:rPr lang="en-US" smtClean="0"/>
              <a:pPr>
                <a:defRPr/>
              </a:pPr>
              <a:t>29</a:t>
            </a:fld>
            <a:endParaRPr lang="en-US"/>
          </a:p>
        </p:txBody>
      </p:sp>
    </p:spTree>
    <p:extLst>
      <p:ext uri="{BB962C8B-B14F-4D97-AF65-F5344CB8AC3E}">
        <p14:creationId xmlns:p14="http://schemas.microsoft.com/office/powerpoint/2010/main" val="2076714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begin with a brief overview of the Teacher</a:t>
            </a:r>
            <a:r>
              <a:rPr lang="en-US" baseline="0" dirty="0" smtClean="0"/>
              <a:t> Effectiveness System</a:t>
            </a:r>
            <a:endParaRPr lang="en-US" dirty="0"/>
          </a:p>
        </p:txBody>
      </p:sp>
      <p:sp>
        <p:nvSpPr>
          <p:cNvPr id="4" name="Slide Number Placeholder 3"/>
          <p:cNvSpPr>
            <a:spLocks noGrp="1"/>
          </p:cNvSpPr>
          <p:nvPr>
            <p:ph type="sldNum" sz="quarter" idx="10"/>
          </p:nvPr>
        </p:nvSpPr>
        <p:spPr/>
        <p:txBody>
          <a:bodyPr/>
          <a:lstStyle/>
          <a:p>
            <a:fld id="{8E5104A7-8025-A645-9BAB-5A97EC7AF479}" type="slidenum">
              <a:rPr lang="en-US" smtClean="0"/>
              <a:t>3</a:t>
            </a:fld>
            <a:endParaRPr lang="en-US"/>
          </a:p>
        </p:txBody>
      </p:sp>
    </p:spTree>
    <p:extLst>
      <p:ext uri="{BB962C8B-B14F-4D97-AF65-F5344CB8AC3E}">
        <p14:creationId xmlns:p14="http://schemas.microsoft.com/office/powerpoint/2010/main" val="2043393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5305" fontAlgn="base">
              <a:spcBef>
                <a:spcPct val="30000"/>
              </a:spcBef>
              <a:spcAft>
                <a:spcPct val="0"/>
              </a:spcAft>
              <a:defRPr/>
            </a:pPr>
            <a:r>
              <a:rPr lang="en-US" dirty="0" smtClean="0"/>
              <a:t>In this step of the SLO Process</a:t>
            </a:r>
            <a:r>
              <a:rPr lang="en-US" baseline="0" dirty="0" smtClean="0"/>
              <a:t> Guide, document the assessment you will use to measure growth during your SLO time frame. In most cases, teachers choose to use the same (or similar) assessment identified as the pre-assessment tool. In this step, you will also explain why you chose this assessment to measure your goal attainment. You may want to explain how this assessment is aligned with your priority learning content and standards. If using different pre-assessment and post-assessment tools or forms, you will want to explain how the results of the two assessments correlate to be an effective measure of student growth.</a:t>
            </a:r>
          </a:p>
          <a:p>
            <a:pPr defTabSz="475305" fontAlgn="base">
              <a:spcBef>
                <a:spcPct val="30000"/>
              </a:spcBef>
              <a:spcAft>
                <a:spcPct val="0"/>
              </a:spcAft>
              <a:defRPr/>
            </a:pPr>
            <a:endParaRPr lang="en-US" baseline="0" dirty="0" smtClean="0"/>
          </a:p>
          <a:p>
            <a:pPr defTabSz="475305" fontAlgn="base">
              <a:spcBef>
                <a:spcPct val="30000"/>
              </a:spcBef>
              <a:spcAft>
                <a:spcPct val="0"/>
              </a:spcAft>
              <a:defRPr/>
            </a:pPr>
            <a:r>
              <a:rPr lang="en-US" baseline="0" dirty="0" smtClean="0"/>
              <a:t>For more information on selecting an assessment for your SLO, see the South Dakota SLO Handbook.</a:t>
            </a:r>
            <a:endParaRPr lang="en-US" dirty="0"/>
          </a:p>
        </p:txBody>
      </p:sp>
      <p:sp>
        <p:nvSpPr>
          <p:cNvPr id="4" name="Slide Number Placeholder 3"/>
          <p:cNvSpPr>
            <a:spLocks noGrp="1"/>
          </p:cNvSpPr>
          <p:nvPr>
            <p:ph type="sldNum" sz="quarter" idx="10"/>
          </p:nvPr>
        </p:nvSpPr>
        <p:spPr/>
        <p:txBody>
          <a:bodyPr/>
          <a:lstStyle/>
          <a:p>
            <a:pPr>
              <a:defRPr/>
            </a:pPr>
            <a:fld id="{CE51A079-9B64-084C-ABEF-00E7533BEF06}" type="slidenum">
              <a:rPr lang="en-US" smtClean="0"/>
              <a:pPr>
                <a:defRPr/>
              </a:pPr>
              <a:t>30</a:t>
            </a:fld>
            <a:endParaRPr lang="en-US"/>
          </a:p>
        </p:txBody>
      </p:sp>
    </p:spTree>
    <p:extLst>
      <p:ext uri="{BB962C8B-B14F-4D97-AF65-F5344CB8AC3E}">
        <p14:creationId xmlns:p14="http://schemas.microsoft.com/office/powerpoint/2010/main" val="16263458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9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t>This step of the SLO Process Guide is where you will identify the growth goal for your students.  Analyzing data from the pre-assessment results will help you set solid goals for the students in your target group. When writing your growth goal, you want to keep the acronym “SMART” in mind, and include the following elements:</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latin typeface="Calibri"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latin typeface="Calibri" charset="0"/>
              </a:rPr>
              <a:t>Your goal should be:</a:t>
            </a:r>
          </a:p>
          <a:p>
            <a:r>
              <a:rPr lang="en-US" u="sng" baseline="0" dirty="0" smtClean="0"/>
              <a:t>Specific</a:t>
            </a:r>
            <a:r>
              <a:rPr lang="en-US" baseline="0" dirty="0" smtClean="0"/>
              <a:t>. It should state your content-based learning focus.</a:t>
            </a:r>
          </a:p>
          <a:p>
            <a:r>
              <a:rPr lang="en-US" b="1" u="none" baseline="0" dirty="0" smtClean="0"/>
              <a:t>(CLICK) </a:t>
            </a:r>
            <a:r>
              <a:rPr lang="en-US" u="sng" baseline="0" dirty="0" smtClean="0"/>
              <a:t>Measurable</a:t>
            </a:r>
            <a:r>
              <a:rPr lang="en-US" baseline="0" dirty="0" smtClean="0"/>
              <a:t>. It should include the name of the assessment you are using to evaluate it, along with the measurement method, such as an increase in minutes, points, or percentage.</a:t>
            </a:r>
          </a:p>
          <a:p>
            <a:r>
              <a:rPr lang="en-US" b="1" u="none" baseline="0" dirty="0" smtClean="0"/>
              <a:t>(CLICK) </a:t>
            </a:r>
            <a:r>
              <a:rPr lang="en-US" u="sng" baseline="0" dirty="0" smtClean="0"/>
              <a:t>Appropriate</a:t>
            </a:r>
            <a:r>
              <a:rPr lang="en-US" baseline="0" dirty="0" smtClean="0"/>
              <a:t>. Your goal should be written to account for growth for all the students in your target group. Goals that are written with statements like “80% of my students will…” only account for growth of 80% of your students. </a:t>
            </a:r>
          </a:p>
          <a:p>
            <a:r>
              <a:rPr lang="en-US" b="1" u="none" baseline="0" dirty="0" smtClean="0"/>
              <a:t>(CLICK) </a:t>
            </a:r>
            <a:r>
              <a:rPr lang="en-US" u="sng" baseline="0" dirty="0" smtClean="0"/>
              <a:t>Realistic</a:t>
            </a:r>
            <a:r>
              <a:rPr lang="en-US" baseline="0" dirty="0" smtClean="0"/>
              <a:t> </a:t>
            </a:r>
            <a:r>
              <a:rPr lang="en-US" u="sng" baseline="0" dirty="0" smtClean="0"/>
              <a:t>and Rigorous</a:t>
            </a:r>
            <a:r>
              <a:rPr lang="en-US" baseline="0" dirty="0" smtClean="0"/>
              <a:t>. Based on what you know about your students, and the baseline data from their pre-assessments, the goals you set should be reachable, but stretch the outer limits of what is attainable.</a:t>
            </a:r>
          </a:p>
          <a:p>
            <a:r>
              <a:rPr lang="en-US" b="1" u="none" baseline="0" dirty="0" smtClean="0"/>
              <a:t>(CLICK) </a:t>
            </a:r>
            <a:r>
              <a:rPr lang="en-US" baseline="0" dirty="0" smtClean="0"/>
              <a:t>And </a:t>
            </a:r>
            <a:r>
              <a:rPr lang="en-US" u="sng" baseline="0" dirty="0" smtClean="0"/>
              <a:t>Time-bound</a:t>
            </a:r>
            <a:r>
              <a:rPr lang="en-US" baseline="0" dirty="0" smtClean="0"/>
              <a:t>, or include the time frame you identified in your Interval of Instruction.</a:t>
            </a:r>
          </a:p>
          <a:p>
            <a:endParaRPr lang="en-US" baseline="0" dirty="0" smtClean="0"/>
          </a:p>
          <a:p>
            <a:r>
              <a:rPr lang="en-US" baseline="0" dirty="0" smtClean="0"/>
              <a:t>Now that we’ve taken a look at the components of a well-written goal, let’s review some options and examples of different growth goals.</a:t>
            </a:r>
          </a:p>
          <a:p>
            <a:pPr marL="0" marR="0" indent="0" algn="l" defTabSz="457200" rtl="0" eaLnBrk="1" fontAlgn="auto" latinLnBrk="0" hangingPunct="1">
              <a:lnSpc>
                <a:spcPct val="100000"/>
              </a:lnSpc>
              <a:spcBef>
                <a:spcPct val="0"/>
              </a:spcBef>
              <a:spcAft>
                <a:spcPts val="0"/>
              </a:spcAft>
              <a:buClrTx/>
              <a:buSzTx/>
              <a:buFontTx/>
              <a:buNone/>
              <a:tabLst/>
              <a:defRPr/>
            </a:pPr>
            <a:endParaRPr lang="en-US" dirty="0">
              <a:latin typeface="Calibri" charset="0"/>
            </a:endParaRPr>
          </a:p>
        </p:txBody>
      </p:sp>
      <p:sp>
        <p:nvSpPr>
          <p:cNvPr id="169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72371" indent="-297066">
              <a:defRPr>
                <a:solidFill>
                  <a:schemeClr val="tx1"/>
                </a:solidFill>
                <a:latin typeface="Calibri" charset="0"/>
                <a:ea typeface="ＭＳ Ｐゴシック" charset="0"/>
              </a:defRPr>
            </a:lvl2pPr>
            <a:lvl3pPr marL="1188263" indent="-237653">
              <a:defRPr>
                <a:solidFill>
                  <a:schemeClr val="tx1"/>
                </a:solidFill>
                <a:latin typeface="Calibri" charset="0"/>
                <a:ea typeface="ＭＳ Ｐゴシック" charset="0"/>
              </a:defRPr>
            </a:lvl3pPr>
            <a:lvl4pPr marL="1663568" indent="-237653">
              <a:defRPr>
                <a:solidFill>
                  <a:schemeClr val="tx1"/>
                </a:solidFill>
                <a:latin typeface="Calibri" charset="0"/>
                <a:ea typeface="ＭＳ Ｐゴシック" charset="0"/>
              </a:defRPr>
            </a:lvl4pPr>
            <a:lvl5pPr marL="2138873" indent="-237653">
              <a:defRPr>
                <a:solidFill>
                  <a:schemeClr val="tx1"/>
                </a:solidFill>
                <a:latin typeface="Calibri" charset="0"/>
                <a:ea typeface="ＭＳ Ｐゴシック" charset="0"/>
              </a:defRPr>
            </a:lvl5pPr>
            <a:lvl6pPr marL="2614178" indent="-237653" fontAlgn="base">
              <a:spcBef>
                <a:spcPct val="0"/>
              </a:spcBef>
              <a:spcAft>
                <a:spcPct val="0"/>
              </a:spcAft>
              <a:defRPr>
                <a:solidFill>
                  <a:schemeClr val="tx1"/>
                </a:solidFill>
                <a:latin typeface="Calibri" charset="0"/>
                <a:ea typeface="ＭＳ Ｐゴシック" charset="0"/>
              </a:defRPr>
            </a:lvl6pPr>
            <a:lvl7pPr marL="3089483" indent="-237653" fontAlgn="base">
              <a:spcBef>
                <a:spcPct val="0"/>
              </a:spcBef>
              <a:spcAft>
                <a:spcPct val="0"/>
              </a:spcAft>
              <a:defRPr>
                <a:solidFill>
                  <a:schemeClr val="tx1"/>
                </a:solidFill>
                <a:latin typeface="Calibri" charset="0"/>
                <a:ea typeface="ＭＳ Ｐゴシック" charset="0"/>
              </a:defRPr>
            </a:lvl7pPr>
            <a:lvl8pPr marL="3564788" indent="-237653" fontAlgn="base">
              <a:spcBef>
                <a:spcPct val="0"/>
              </a:spcBef>
              <a:spcAft>
                <a:spcPct val="0"/>
              </a:spcAft>
              <a:defRPr>
                <a:solidFill>
                  <a:schemeClr val="tx1"/>
                </a:solidFill>
                <a:latin typeface="Calibri" charset="0"/>
                <a:ea typeface="ＭＳ Ｐゴシック" charset="0"/>
              </a:defRPr>
            </a:lvl8pPr>
            <a:lvl9pPr marL="4040094" indent="-237653"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90BB2805-494E-7247-AF23-5297488DD6A9}" type="slidenum">
              <a:rPr lang="en-US"/>
              <a:pPr fontAlgn="base">
                <a:spcBef>
                  <a:spcPct val="0"/>
                </a:spcBef>
                <a:spcAft>
                  <a:spcPct val="0"/>
                </a:spcAft>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9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latin typeface="Calibri" charset="0"/>
              </a:rPr>
              <a:t>One option in developing a growth goal is a mastery goal. In a class mastery goal, the focus is on all students in your target group achieving mastery of the identified skill or skills.</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latin typeface="Calibri"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latin typeface="Calibri" charset="0"/>
              </a:rPr>
              <a:t>Here is an example of a class mastery growth goal in the area of reading: “</a:t>
            </a:r>
            <a:r>
              <a:rPr lang="en-US" sz="1200" b="0" dirty="0" smtClean="0">
                <a:solidFill>
                  <a:srgbClr val="FF0000"/>
                </a:solidFill>
              </a:rPr>
              <a:t>By the end of the 2015-2016</a:t>
            </a:r>
            <a:r>
              <a:rPr lang="en-US" sz="1200" b="0" baseline="0" dirty="0" smtClean="0">
                <a:solidFill>
                  <a:srgbClr val="FF0000"/>
                </a:solidFill>
              </a:rPr>
              <a:t> school year</a:t>
            </a:r>
            <a:r>
              <a:rPr lang="en-US" sz="1200" b="0" dirty="0" smtClean="0">
                <a:solidFill>
                  <a:srgbClr val="FF0000"/>
                </a:solidFill>
              </a:rPr>
              <a:t>, all students will correctly read 100% of the words from the </a:t>
            </a:r>
            <a:r>
              <a:rPr lang="en-US" sz="1200" b="0" dirty="0" err="1" smtClean="0">
                <a:solidFill>
                  <a:srgbClr val="FF0000"/>
                </a:solidFill>
              </a:rPr>
              <a:t>Dolch</a:t>
            </a:r>
            <a:r>
              <a:rPr lang="en-US" sz="1200" b="0" dirty="0" smtClean="0">
                <a:solidFill>
                  <a:srgbClr val="FF0000"/>
                </a:solidFill>
              </a:rPr>
              <a:t> word lists.”</a:t>
            </a:r>
            <a:endParaRPr lang="en-US" sz="1200" b="0" dirty="0" smtClean="0">
              <a:solidFill>
                <a:schemeClr val="accent3">
                  <a:lumMod val="50000"/>
                </a:schemeClr>
              </a:solidFill>
            </a:endParaRP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latin typeface="Calibri" charset="0"/>
            </a:endParaRPr>
          </a:p>
          <a:p>
            <a:pPr>
              <a:spcBef>
                <a:spcPct val="0"/>
              </a:spcBef>
            </a:pPr>
            <a:r>
              <a:rPr lang="en-US" dirty="0" smtClean="0">
                <a:latin typeface="Calibri" charset="0"/>
              </a:rPr>
              <a:t>This</a:t>
            </a:r>
            <a:r>
              <a:rPr lang="en-US" baseline="0" dirty="0" smtClean="0">
                <a:latin typeface="Calibri" charset="0"/>
              </a:rPr>
              <a:t> format works well when you want all students in your group to achieve the same level of mastery on your identified skill or concept. On the other hand, if mastery is not the focus for your identified skills or concepts, or if you feel mastery is not an attainable goal for one or more students in your target group, a class mastery goal may not be the best fit. </a:t>
            </a:r>
            <a:endParaRPr lang="en-US" dirty="0">
              <a:latin typeface="Calibri" charset="0"/>
            </a:endParaRPr>
          </a:p>
        </p:txBody>
      </p:sp>
      <p:sp>
        <p:nvSpPr>
          <p:cNvPr id="169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72371" indent="-297066">
              <a:defRPr>
                <a:solidFill>
                  <a:schemeClr val="tx1"/>
                </a:solidFill>
                <a:latin typeface="Calibri" charset="0"/>
                <a:ea typeface="ＭＳ Ｐゴシック" charset="0"/>
              </a:defRPr>
            </a:lvl2pPr>
            <a:lvl3pPr marL="1188263" indent="-237653">
              <a:defRPr>
                <a:solidFill>
                  <a:schemeClr val="tx1"/>
                </a:solidFill>
                <a:latin typeface="Calibri" charset="0"/>
                <a:ea typeface="ＭＳ Ｐゴシック" charset="0"/>
              </a:defRPr>
            </a:lvl3pPr>
            <a:lvl4pPr marL="1663568" indent="-237653">
              <a:defRPr>
                <a:solidFill>
                  <a:schemeClr val="tx1"/>
                </a:solidFill>
                <a:latin typeface="Calibri" charset="0"/>
                <a:ea typeface="ＭＳ Ｐゴシック" charset="0"/>
              </a:defRPr>
            </a:lvl4pPr>
            <a:lvl5pPr marL="2138873" indent="-237653">
              <a:defRPr>
                <a:solidFill>
                  <a:schemeClr val="tx1"/>
                </a:solidFill>
                <a:latin typeface="Calibri" charset="0"/>
                <a:ea typeface="ＭＳ Ｐゴシック" charset="0"/>
              </a:defRPr>
            </a:lvl5pPr>
            <a:lvl6pPr marL="2614178" indent="-237653" fontAlgn="base">
              <a:spcBef>
                <a:spcPct val="0"/>
              </a:spcBef>
              <a:spcAft>
                <a:spcPct val="0"/>
              </a:spcAft>
              <a:defRPr>
                <a:solidFill>
                  <a:schemeClr val="tx1"/>
                </a:solidFill>
                <a:latin typeface="Calibri" charset="0"/>
                <a:ea typeface="ＭＳ Ｐゴシック" charset="0"/>
              </a:defRPr>
            </a:lvl6pPr>
            <a:lvl7pPr marL="3089483" indent="-237653" fontAlgn="base">
              <a:spcBef>
                <a:spcPct val="0"/>
              </a:spcBef>
              <a:spcAft>
                <a:spcPct val="0"/>
              </a:spcAft>
              <a:defRPr>
                <a:solidFill>
                  <a:schemeClr val="tx1"/>
                </a:solidFill>
                <a:latin typeface="Calibri" charset="0"/>
                <a:ea typeface="ＭＳ Ｐゴシック" charset="0"/>
              </a:defRPr>
            </a:lvl7pPr>
            <a:lvl8pPr marL="3564788" indent="-237653" fontAlgn="base">
              <a:spcBef>
                <a:spcPct val="0"/>
              </a:spcBef>
              <a:spcAft>
                <a:spcPct val="0"/>
              </a:spcAft>
              <a:defRPr>
                <a:solidFill>
                  <a:schemeClr val="tx1"/>
                </a:solidFill>
                <a:latin typeface="Calibri" charset="0"/>
                <a:ea typeface="ＭＳ Ｐゴシック" charset="0"/>
              </a:defRPr>
            </a:lvl8pPr>
            <a:lvl9pPr marL="4040094" indent="-237653"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90BB2805-494E-7247-AF23-5297488DD6A9}" type="slidenum">
              <a:rPr lang="en-US"/>
              <a:pPr fontAlgn="base">
                <a:spcBef>
                  <a:spcPct val="0"/>
                </a:spcBef>
                <a:spcAft>
                  <a:spcPct val="0"/>
                </a:spcAft>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9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r>
              <a:rPr lang="en-US" dirty="0" smtClean="0">
                <a:latin typeface="Calibri" charset="0"/>
              </a:rPr>
              <a:t>Another</a:t>
            </a:r>
            <a:r>
              <a:rPr lang="en-US" baseline="0" dirty="0" smtClean="0">
                <a:latin typeface="Calibri" charset="0"/>
              </a:rPr>
              <a:t> option for your growth goal is a differentiated growth goal. Within a differentiated goal, a teacher can create different levels, or tiers, of expected growth based on the target group’s pre-assessment scores. </a:t>
            </a:r>
          </a:p>
          <a:p>
            <a:pPr>
              <a:spcBef>
                <a:spcPct val="0"/>
              </a:spcBef>
            </a:pPr>
            <a:endParaRPr lang="en-US" baseline="0" dirty="0" smtClean="0">
              <a:latin typeface="Calibri" charset="0"/>
            </a:endParaRPr>
          </a:p>
          <a:p>
            <a:pPr>
              <a:spcBef>
                <a:spcPct val="0"/>
              </a:spcBef>
            </a:pPr>
            <a:r>
              <a:rPr lang="en-US" baseline="0" dirty="0" smtClean="0">
                <a:latin typeface="Calibri" charset="0"/>
              </a:rPr>
              <a:t>Here we have an example of a differentiated growth goal for the area of math. You can see the area in orange is the first tier of the goal – students who solved 2 or fewer multi-step problems. The goal for that group is to increase their number of problems solved to 5. The second tier, or group, is in purple – students who solved 3 or more problems. The goal for that group is to increase their number of problems solved to 10.</a:t>
            </a:r>
          </a:p>
          <a:p>
            <a:pPr>
              <a:spcBef>
                <a:spcPct val="0"/>
              </a:spcBef>
            </a:pPr>
            <a:endParaRPr lang="en-US" baseline="0" dirty="0" smtClean="0">
              <a:latin typeface="Calibri" charset="0"/>
            </a:endParaRPr>
          </a:p>
          <a:p>
            <a:pPr>
              <a:spcBef>
                <a:spcPct val="0"/>
              </a:spcBef>
            </a:pPr>
            <a:r>
              <a:rPr lang="en-US" baseline="0" dirty="0" smtClean="0">
                <a:latin typeface="Calibri" charset="0"/>
              </a:rPr>
              <a:t>Differentiated goals recognize that students within a group often begin with different levels of understanding of the priority content, and allows teachers to set appropriate goals for individuals and/or subgroups within their target group. There is no set number of tiers or groups you should have within your goal. Reviewing your student pre-assessment scores will help you identify the number of tiers. To determine where to set the goal for each tier, take a look at your student information, along with your standards and assessment information. This will help you identify realistic and rigorous goals for each tier.</a:t>
            </a:r>
          </a:p>
          <a:p>
            <a:pPr>
              <a:spcBef>
                <a:spcPct val="0"/>
              </a:spcBef>
            </a:pPr>
            <a:endParaRPr lang="en-US" dirty="0">
              <a:latin typeface="Calibri" charset="0"/>
            </a:endParaRPr>
          </a:p>
        </p:txBody>
      </p:sp>
      <p:sp>
        <p:nvSpPr>
          <p:cNvPr id="169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72371" indent="-297066">
              <a:defRPr>
                <a:solidFill>
                  <a:schemeClr val="tx1"/>
                </a:solidFill>
                <a:latin typeface="Calibri" charset="0"/>
                <a:ea typeface="ＭＳ Ｐゴシック" charset="0"/>
              </a:defRPr>
            </a:lvl2pPr>
            <a:lvl3pPr marL="1188263" indent="-237653">
              <a:defRPr>
                <a:solidFill>
                  <a:schemeClr val="tx1"/>
                </a:solidFill>
                <a:latin typeface="Calibri" charset="0"/>
                <a:ea typeface="ＭＳ Ｐゴシック" charset="0"/>
              </a:defRPr>
            </a:lvl3pPr>
            <a:lvl4pPr marL="1663568" indent="-237653">
              <a:defRPr>
                <a:solidFill>
                  <a:schemeClr val="tx1"/>
                </a:solidFill>
                <a:latin typeface="Calibri" charset="0"/>
                <a:ea typeface="ＭＳ Ｐゴシック" charset="0"/>
              </a:defRPr>
            </a:lvl4pPr>
            <a:lvl5pPr marL="2138873" indent="-237653">
              <a:defRPr>
                <a:solidFill>
                  <a:schemeClr val="tx1"/>
                </a:solidFill>
                <a:latin typeface="Calibri" charset="0"/>
                <a:ea typeface="ＭＳ Ｐゴシック" charset="0"/>
              </a:defRPr>
            </a:lvl5pPr>
            <a:lvl6pPr marL="2614178" indent="-237653" fontAlgn="base">
              <a:spcBef>
                <a:spcPct val="0"/>
              </a:spcBef>
              <a:spcAft>
                <a:spcPct val="0"/>
              </a:spcAft>
              <a:defRPr>
                <a:solidFill>
                  <a:schemeClr val="tx1"/>
                </a:solidFill>
                <a:latin typeface="Calibri" charset="0"/>
                <a:ea typeface="ＭＳ Ｐゴシック" charset="0"/>
              </a:defRPr>
            </a:lvl6pPr>
            <a:lvl7pPr marL="3089483" indent="-237653" fontAlgn="base">
              <a:spcBef>
                <a:spcPct val="0"/>
              </a:spcBef>
              <a:spcAft>
                <a:spcPct val="0"/>
              </a:spcAft>
              <a:defRPr>
                <a:solidFill>
                  <a:schemeClr val="tx1"/>
                </a:solidFill>
                <a:latin typeface="Calibri" charset="0"/>
                <a:ea typeface="ＭＳ Ｐゴシック" charset="0"/>
              </a:defRPr>
            </a:lvl7pPr>
            <a:lvl8pPr marL="3564788" indent="-237653" fontAlgn="base">
              <a:spcBef>
                <a:spcPct val="0"/>
              </a:spcBef>
              <a:spcAft>
                <a:spcPct val="0"/>
              </a:spcAft>
              <a:defRPr>
                <a:solidFill>
                  <a:schemeClr val="tx1"/>
                </a:solidFill>
                <a:latin typeface="Calibri" charset="0"/>
                <a:ea typeface="ＭＳ Ｐゴシック" charset="0"/>
              </a:defRPr>
            </a:lvl8pPr>
            <a:lvl9pPr marL="4040094" indent="-237653"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90BB2805-494E-7247-AF23-5297488DD6A9}" type="slidenum">
              <a:rPr lang="en-US"/>
              <a:pPr fontAlgn="base">
                <a:spcBef>
                  <a:spcPct val="0"/>
                </a:spcBef>
                <a:spcAft>
                  <a:spcPct val="0"/>
                </a:spcAft>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9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r>
              <a:rPr lang="en-US" dirty="0" smtClean="0">
                <a:latin typeface="Calibri" charset="0"/>
              </a:rPr>
              <a:t>The third option for writing growth goals is a shared performance goal.</a:t>
            </a:r>
            <a:r>
              <a:rPr lang="en-US" baseline="0" dirty="0" smtClean="0">
                <a:latin typeface="Calibri" charset="0"/>
              </a:rPr>
              <a:t> Within this goal format, teachers writing a shared goal work together to determine an appropriate goal for the entire shared group. This kind of goal is sometimes used in a general education setting, where teachers in a common grade level or content-area create a goal that will be applied in each of their respective classrooms, with all teachers sharing accountability for all students included in the SLO. This goal format also works well in the special education setting where a classroom teacher and special education teacher share instructional responsibility for students in a classroom.  </a:t>
            </a:r>
          </a:p>
          <a:p>
            <a:pPr>
              <a:spcBef>
                <a:spcPct val="0"/>
              </a:spcBef>
            </a:pPr>
            <a:endParaRPr lang="en-US" baseline="0" dirty="0" smtClean="0">
              <a:latin typeface="Calibri"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latin typeface="Calibri" charset="0"/>
              </a:rPr>
              <a:t>Let’s take a look at the example goal, which is written for a high school biology classroom. “</a:t>
            </a:r>
            <a:r>
              <a:rPr lang="en-US" sz="1200" b="0" dirty="0" smtClean="0">
                <a:solidFill>
                  <a:schemeClr val="tx1"/>
                </a:solidFill>
              </a:rPr>
              <a:t>By the end of the school year, all students in Biology will show an improvement in the ability to follow the “Gather/Reason/Communicate” format for science investigations, moving up 1 rubric score.”</a:t>
            </a:r>
            <a:endParaRPr lang="en-US" baseline="0" dirty="0" smtClean="0">
              <a:latin typeface="Calibri" charset="0"/>
            </a:endParaRP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latin typeface="Calibri"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latin typeface="Calibri" charset="0"/>
              </a:rPr>
              <a:t>It is important to note that a shared performance goal can have elements of a mastery goal or differentiated goal embedded within it. The goal for each student here is to move up one rubric score. This allows for realistic and rigorous growth for each student, regardless of their individual starting points. For example, if you have a student who scores a level 1 on the pre-assessment rubric, that student’s goal is to increase to a level 2. If you have a student who scores a level 3 on the pre-assessment rubric, that student’s goal is to increase to a level 4. </a:t>
            </a:r>
          </a:p>
        </p:txBody>
      </p:sp>
      <p:sp>
        <p:nvSpPr>
          <p:cNvPr id="169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72371" indent="-297066">
              <a:defRPr>
                <a:solidFill>
                  <a:schemeClr val="tx1"/>
                </a:solidFill>
                <a:latin typeface="Calibri" charset="0"/>
                <a:ea typeface="ＭＳ Ｐゴシック" charset="0"/>
              </a:defRPr>
            </a:lvl2pPr>
            <a:lvl3pPr marL="1188263" indent="-237653">
              <a:defRPr>
                <a:solidFill>
                  <a:schemeClr val="tx1"/>
                </a:solidFill>
                <a:latin typeface="Calibri" charset="0"/>
                <a:ea typeface="ＭＳ Ｐゴシック" charset="0"/>
              </a:defRPr>
            </a:lvl3pPr>
            <a:lvl4pPr marL="1663568" indent="-237653">
              <a:defRPr>
                <a:solidFill>
                  <a:schemeClr val="tx1"/>
                </a:solidFill>
                <a:latin typeface="Calibri" charset="0"/>
                <a:ea typeface="ＭＳ Ｐゴシック" charset="0"/>
              </a:defRPr>
            </a:lvl4pPr>
            <a:lvl5pPr marL="2138873" indent="-237653">
              <a:defRPr>
                <a:solidFill>
                  <a:schemeClr val="tx1"/>
                </a:solidFill>
                <a:latin typeface="Calibri" charset="0"/>
                <a:ea typeface="ＭＳ Ｐゴシック" charset="0"/>
              </a:defRPr>
            </a:lvl5pPr>
            <a:lvl6pPr marL="2614178" indent="-237653" fontAlgn="base">
              <a:spcBef>
                <a:spcPct val="0"/>
              </a:spcBef>
              <a:spcAft>
                <a:spcPct val="0"/>
              </a:spcAft>
              <a:defRPr>
                <a:solidFill>
                  <a:schemeClr val="tx1"/>
                </a:solidFill>
                <a:latin typeface="Calibri" charset="0"/>
                <a:ea typeface="ＭＳ Ｐゴシック" charset="0"/>
              </a:defRPr>
            </a:lvl6pPr>
            <a:lvl7pPr marL="3089483" indent="-237653" fontAlgn="base">
              <a:spcBef>
                <a:spcPct val="0"/>
              </a:spcBef>
              <a:spcAft>
                <a:spcPct val="0"/>
              </a:spcAft>
              <a:defRPr>
                <a:solidFill>
                  <a:schemeClr val="tx1"/>
                </a:solidFill>
                <a:latin typeface="Calibri" charset="0"/>
                <a:ea typeface="ＭＳ Ｐゴシック" charset="0"/>
              </a:defRPr>
            </a:lvl7pPr>
            <a:lvl8pPr marL="3564788" indent="-237653" fontAlgn="base">
              <a:spcBef>
                <a:spcPct val="0"/>
              </a:spcBef>
              <a:spcAft>
                <a:spcPct val="0"/>
              </a:spcAft>
              <a:defRPr>
                <a:solidFill>
                  <a:schemeClr val="tx1"/>
                </a:solidFill>
                <a:latin typeface="Calibri" charset="0"/>
                <a:ea typeface="ＭＳ Ｐゴシック" charset="0"/>
              </a:defRPr>
            </a:lvl8pPr>
            <a:lvl9pPr marL="4040094" indent="-237653"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90BB2805-494E-7247-AF23-5297488DD6A9}" type="slidenum">
              <a:rPr lang="en-US"/>
              <a:pPr fontAlgn="base">
                <a:spcBef>
                  <a:spcPct val="0"/>
                </a:spcBef>
                <a:spcAft>
                  <a:spcPct val="0"/>
                </a:spcAft>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latin typeface="Calibri" charset="0"/>
              </a:rPr>
              <a:t>Take some time to reflect on the goal you wrote for your most recent SLO.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latin typeface="Calibri" charset="0"/>
            </a:endParaRPr>
          </a:p>
          <a:p>
            <a:r>
              <a:rPr lang="en-US" dirty="0" smtClean="0"/>
              <a:t>What was the growth goal for your most recent SLO?</a:t>
            </a:r>
          </a:p>
          <a:p>
            <a:r>
              <a:rPr lang="en-US" dirty="0" smtClean="0"/>
              <a:t>Did you include all of the SMART components?</a:t>
            </a:r>
          </a:p>
          <a:p>
            <a:r>
              <a:rPr lang="en-US" dirty="0" smtClean="0"/>
              <a:t>Did your goal allow for growth for all students in your target group?</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Take a moment</a:t>
            </a:r>
            <a:r>
              <a:rPr lang="en-US" baseline="0" dirty="0" smtClean="0"/>
              <a:t> to jot down some notes on what you might change when writing your next SLO growth goal.</a:t>
            </a:r>
            <a:endParaRPr lang="en-US" dirty="0" smtClean="0"/>
          </a:p>
        </p:txBody>
      </p:sp>
      <p:sp>
        <p:nvSpPr>
          <p:cNvPr id="4" name="Slide Number Placeholder 3"/>
          <p:cNvSpPr>
            <a:spLocks noGrp="1"/>
          </p:cNvSpPr>
          <p:nvPr>
            <p:ph type="sldNum" sz="quarter" idx="10"/>
          </p:nvPr>
        </p:nvSpPr>
        <p:spPr/>
        <p:txBody>
          <a:bodyPr/>
          <a:lstStyle/>
          <a:p>
            <a:fld id="{8E5104A7-8025-A645-9BAB-5A97EC7AF479}" type="slidenum">
              <a:rPr lang="en-US" smtClean="0"/>
              <a:t>35</a:t>
            </a:fld>
            <a:endParaRPr lang="en-US"/>
          </a:p>
        </p:txBody>
      </p:sp>
    </p:spTree>
    <p:extLst>
      <p:ext uri="{BB962C8B-B14F-4D97-AF65-F5344CB8AC3E}">
        <p14:creationId xmlns:p14="http://schemas.microsoft.com/office/powerpoint/2010/main" val="4642224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3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r>
              <a:rPr lang="en-US" dirty="0" smtClean="0">
                <a:latin typeface="Calibri" charset="0"/>
              </a:rPr>
              <a:t>After</a:t>
            </a:r>
            <a:r>
              <a:rPr lang="en-US" baseline="0" dirty="0" smtClean="0">
                <a:latin typeface="Calibri" charset="0"/>
              </a:rPr>
              <a:t> you’ve written your growth goal, the next step is to provide rationale on how your SLO benefits student learning. In this box, you will explain how the content, standards, baseline data, assessment, and growth goal support student growth.</a:t>
            </a:r>
          </a:p>
          <a:p>
            <a:pPr>
              <a:spcBef>
                <a:spcPct val="0"/>
              </a:spcBef>
            </a:pPr>
            <a:endParaRPr lang="en-US" baseline="0" dirty="0" smtClean="0">
              <a:latin typeface="Calibri" charset="0"/>
            </a:endParaRPr>
          </a:p>
          <a:p>
            <a:pPr>
              <a:spcBef>
                <a:spcPct val="0"/>
              </a:spcBef>
            </a:pPr>
            <a:r>
              <a:rPr lang="en-US" baseline="0" dirty="0" smtClean="0">
                <a:latin typeface="Calibri" charset="0"/>
              </a:rPr>
              <a:t>You may want to note the importance of the content you chose, how the goal is related to your identified standards, and the data (both from the summative assessment and the pre-assessment) that identify this content area and skillset as a need for your target group of students.</a:t>
            </a:r>
          </a:p>
        </p:txBody>
      </p:sp>
      <p:sp>
        <p:nvSpPr>
          <p:cNvPr id="173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72371" indent="-297066">
              <a:defRPr>
                <a:solidFill>
                  <a:schemeClr val="tx1"/>
                </a:solidFill>
                <a:latin typeface="Calibri" charset="0"/>
                <a:ea typeface="ＭＳ Ｐゴシック" charset="0"/>
              </a:defRPr>
            </a:lvl2pPr>
            <a:lvl3pPr marL="1188263" indent="-237653">
              <a:defRPr>
                <a:solidFill>
                  <a:schemeClr val="tx1"/>
                </a:solidFill>
                <a:latin typeface="Calibri" charset="0"/>
                <a:ea typeface="ＭＳ Ｐゴシック" charset="0"/>
              </a:defRPr>
            </a:lvl3pPr>
            <a:lvl4pPr marL="1663568" indent="-237653">
              <a:defRPr>
                <a:solidFill>
                  <a:schemeClr val="tx1"/>
                </a:solidFill>
                <a:latin typeface="Calibri" charset="0"/>
                <a:ea typeface="ＭＳ Ｐゴシック" charset="0"/>
              </a:defRPr>
            </a:lvl4pPr>
            <a:lvl5pPr marL="2138873" indent="-237653">
              <a:defRPr>
                <a:solidFill>
                  <a:schemeClr val="tx1"/>
                </a:solidFill>
                <a:latin typeface="Calibri" charset="0"/>
                <a:ea typeface="ＭＳ Ｐゴシック" charset="0"/>
              </a:defRPr>
            </a:lvl5pPr>
            <a:lvl6pPr marL="2614178" indent="-237653" fontAlgn="base">
              <a:spcBef>
                <a:spcPct val="0"/>
              </a:spcBef>
              <a:spcAft>
                <a:spcPct val="0"/>
              </a:spcAft>
              <a:defRPr>
                <a:solidFill>
                  <a:schemeClr val="tx1"/>
                </a:solidFill>
                <a:latin typeface="Calibri" charset="0"/>
                <a:ea typeface="ＭＳ Ｐゴシック" charset="0"/>
              </a:defRPr>
            </a:lvl6pPr>
            <a:lvl7pPr marL="3089483" indent="-237653" fontAlgn="base">
              <a:spcBef>
                <a:spcPct val="0"/>
              </a:spcBef>
              <a:spcAft>
                <a:spcPct val="0"/>
              </a:spcAft>
              <a:defRPr>
                <a:solidFill>
                  <a:schemeClr val="tx1"/>
                </a:solidFill>
                <a:latin typeface="Calibri" charset="0"/>
                <a:ea typeface="ＭＳ Ｐゴシック" charset="0"/>
              </a:defRPr>
            </a:lvl7pPr>
            <a:lvl8pPr marL="3564788" indent="-237653" fontAlgn="base">
              <a:spcBef>
                <a:spcPct val="0"/>
              </a:spcBef>
              <a:spcAft>
                <a:spcPct val="0"/>
              </a:spcAft>
              <a:defRPr>
                <a:solidFill>
                  <a:schemeClr val="tx1"/>
                </a:solidFill>
                <a:latin typeface="Calibri" charset="0"/>
                <a:ea typeface="ＭＳ Ｐゴシック" charset="0"/>
              </a:defRPr>
            </a:lvl8pPr>
            <a:lvl9pPr marL="4040094" indent="-237653"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D5093411-0DF5-6145-AFFD-ABFCC681749F}" type="slidenum">
              <a:rPr lang="en-US"/>
              <a:pPr fontAlgn="base">
                <a:spcBef>
                  <a:spcPct val="0"/>
                </a:spcBef>
                <a:spcAft>
                  <a:spcPct val="0"/>
                </a:spcAft>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step before submitting your SLO for evaluator approval is to describe the instructional</a:t>
            </a:r>
            <a:r>
              <a:rPr lang="en-US" baseline="0" dirty="0" smtClean="0"/>
              <a:t> strategies you plan to implement in order to help the students in your target group meet their goal (or goals).</a:t>
            </a:r>
          </a:p>
          <a:p>
            <a:endParaRPr lang="en-US" baseline="0" dirty="0" smtClean="0"/>
          </a:p>
          <a:p>
            <a:r>
              <a:rPr lang="en-US" baseline="0" dirty="0" smtClean="0"/>
              <a:t>Some examples of strategies you may include are adjustments to pacing, repetition or spiraling to allow for frequent review, or changes to the frequency and/or intensity of support for students (especially when using a differentiated goal). Can you think of other strategies you might include?</a:t>
            </a:r>
          </a:p>
          <a:p>
            <a:endParaRPr lang="en-US" baseline="0" dirty="0" smtClean="0"/>
          </a:p>
          <a:p>
            <a:r>
              <a:rPr lang="en-US" baseline="0" dirty="0" smtClean="0"/>
              <a:t>You can also list any services and supports your students receive that are related to the priority learning content. You will also want to include information on student accommodations and/or modifications, as those are applicable to the SLO.</a:t>
            </a:r>
          </a:p>
          <a:p>
            <a:endParaRPr lang="en-US" dirty="0"/>
          </a:p>
        </p:txBody>
      </p:sp>
      <p:sp>
        <p:nvSpPr>
          <p:cNvPr id="4" name="Slide Number Placeholder 3"/>
          <p:cNvSpPr>
            <a:spLocks noGrp="1"/>
          </p:cNvSpPr>
          <p:nvPr>
            <p:ph type="sldNum" sz="quarter" idx="10"/>
          </p:nvPr>
        </p:nvSpPr>
        <p:spPr/>
        <p:txBody>
          <a:bodyPr/>
          <a:lstStyle/>
          <a:p>
            <a:pPr>
              <a:defRPr/>
            </a:pPr>
            <a:fld id="{CE51A079-9B64-084C-ABEF-00E7533BEF06}" type="slidenum">
              <a:rPr lang="en-US" smtClean="0"/>
              <a:pPr>
                <a:defRPr/>
              </a:pPr>
              <a:t>37</a:t>
            </a:fld>
            <a:endParaRPr lang="en-US"/>
          </a:p>
        </p:txBody>
      </p:sp>
    </p:spTree>
    <p:extLst>
      <p:ext uri="{BB962C8B-B14F-4D97-AF65-F5344CB8AC3E}">
        <p14:creationId xmlns:p14="http://schemas.microsoft.com/office/powerpoint/2010/main" val="41727834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To recap, here are some key points we explored within this module.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The Teacher Effectiveness System applies to all teachers.</a:t>
            </a:r>
          </a:p>
          <a:p>
            <a:r>
              <a:rPr lang="en-US" dirty="0" smtClean="0"/>
              <a:t>Your evaluator may/may not be the same as a general education teacher.</a:t>
            </a:r>
          </a:p>
          <a:p>
            <a:r>
              <a:rPr lang="en-US" dirty="0" smtClean="0"/>
              <a:t>The Special Ed Scenarios document can be helpful in identifying how the Teacher Effectiveness components can relate to Special Education settings.</a:t>
            </a:r>
          </a:p>
          <a:p>
            <a:r>
              <a:rPr lang="en-US" dirty="0" smtClean="0"/>
              <a:t>IEPs are not SLOs, but can inform the content included in your SLO.</a:t>
            </a:r>
          </a:p>
          <a:p>
            <a:r>
              <a:rPr lang="en-US" dirty="0" smtClean="0"/>
              <a:t>Consider a differentiated or shared goal, depending on your target group.</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8E5104A7-8025-A645-9BAB-5A97EC7AF479}" type="slidenum">
              <a:rPr lang="en-US" smtClean="0"/>
              <a:t>38</a:t>
            </a:fld>
            <a:endParaRPr lang="en-US"/>
          </a:p>
        </p:txBody>
      </p:sp>
    </p:spTree>
    <p:extLst>
      <p:ext uri="{BB962C8B-B14F-4D97-AF65-F5344CB8AC3E}">
        <p14:creationId xmlns:p14="http://schemas.microsoft.com/office/powerpoint/2010/main" val="33857945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 information on the topics covered in this module, visit these resources.</a:t>
            </a:r>
          </a:p>
          <a:p>
            <a:endParaRPr lang="en-US" dirty="0" smtClean="0"/>
          </a:p>
          <a:p>
            <a:r>
              <a:rPr lang="en-US" dirty="0" smtClean="0"/>
              <a:t>For more</a:t>
            </a:r>
            <a:r>
              <a:rPr lang="en-US" baseline="0" dirty="0" smtClean="0"/>
              <a:t> information on teacher effectiveness, and links to both the Teacher Effectiveness Handbook and SLO Handbook, visit </a:t>
            </a:r>
            <a:r>
              <a:rPr lang="en-US" baseline="0" dirty="0" err="1" smtClean="0"/>
              <a:t>doe.sd.gov</a:t>
            </a:r>
            <a:r>
              <a:rPr lang="en-US" baseline="0" dirty="0" smtClean="0"/>
              <a:t>, and click “Teacher Effectiveness” under the “Teacher” links.</a:t>
            </a:r>
          </a:p>
          <a:p>
            <a:endParaRPr lang="en-US" baseline="0" dirty="0" smtClean="0"/>
          </a:p>
          <a:p>
            <a:r>
              <a:rPr lang="en-US" b="1" baseline="0" dirty="0" smtClean="0"/>
              <a:t>(CLICK) </a:t>
            </a:r>
            <a:r>
              <a:rPr lang="en-US" baseline="0" dirty="0" smtClean="0"/>
              <a:t>To access the SPED Scenarios document, visit the Danielson Group website at </a:t>
            </a:r>
            <a:r>
              <a:rPr lang="en-US" baseline="0" dirty="0" err="1" smtClean="0"/>
              <a:t>www.danielsongroup.org</a:t>
            </a:r>
            <a:r>
              <a:rPr lang="en-US" baseline="0" dirty="0" smtClean="0"/>
              <a:t>, and under the “Resources” tab, click “Special Education.</a:t>
            </a:r>
          </a:p>
          <a:p>
            <a:endParaRPr lang="en-US" b="1" dirty="0" smtClean="0"/>
          </a:p>
          <a:p>
            <a:r>
              <a:rPr lang="en-US" b="1" dirty="0" smtClean="0"/>
              <a:t>(CLICK)</a:t>
            </a:r>
            <a:r>
              <a:rPr lang="en-US" b="1" baseline="0" dirty="0" smtClean="0"/>
              <a:t> </a:t>
            </a:r>
            <a:r>
              <a:rPr lang="en-US" b="0" baseline="0" dirty="0" smtClean="0"/>
              <a:t>For more information about Core Content Connectors, visit </a:t>
            </a:r>
            <a:r>
              <a:rPr lang="en-US" b="0" baseline="0" dirty="0" err="1" smtClean="0"/>
              <a:t>wiki.ncscpartners.org</a:t>
            </a:r>
            <a:r>
              <a:rPr lang="en-US" b="0" baseline="0" dirty="0" smtClean="0"/>
              <a:t>.</a:t>
            </a:r>
            <a:endParaRPr lang="en-US" b="1" dirty="0" smtClean="0"/>
          </a:p>
        </p:txBody>
      </p:sp>
      <p:sp>
        <p:nvSpPr>
          <p:cNvPr id="4" name="Slide Number Placeholder 3"/>
          <p:cNvSpPr>
            <a:spLocks noGrp="1"/>
          </p:cNvSpPr>
          <p:nvPr>
            <p:ph type="sldNum" sz="quarter" idx="10"/>
          </p:nvPr>
        </p:nvSpPr>
        <p:spPr/>
        <p:txBody>
          <a:bodyPr/>
          <a:lstStyle/>
          <a:p>
            <a:fld id="{8E5104A7-8025-A645-9BAB-5A97EC7AF479}" type="slidenum">
              <a:rPr lang="en-US" smtClean="0"/>
              <a:t>39</a:t>
            </a:fld>
            <a:endParaRPr lang="en-US"/>
          </a:p>
        </p:txBody>
      </p:sp>
    </p:spTree>
    <p:extLst>
      <p:ext uri="{BB962C8B-B14F-4D97-AF65-F5344CB8AC3E}">
        <p14:creationId xmlns:p14="http://schemas.microsoft.com/office/powerpoint/2010/main" val="1171175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a:t>
            </a:r>
            <a:r>
              <a:rPr lang="en-US" baseline="0" dirty="0" smtClean="0"/>
              <a:t> </a:t>
            </a:r>
            <a:r>
              <a:rPr lang="en-US" dirty="0" smtClean="0"/>
              <a:t>see the components included in the Teacher Effectiveness System</a:t>
            </a:r>
            <a:r>
              <a:rPr lang="en-US" baseline="0" dirty="0" smtClean="0"/>
              <a:t>. Remember, the Teacher Effectiveness System is made up of two components </a:t>
            </a:r>
            <a:r>
              <a:rPr lang="en-US" b="1" baseline="0" dirty="0" smtClean="0"/>
              <a:t>(CLICK)</a:t>
            </a:r>
            <a:r>
              <a:rPr lang="en-US" baseline="0" dirty="0" smtClean="0"/>
              <a:t>, the SD Framework for Teaching </a:t>
            </a:r>
            <a:r>
              <a:rPr lang="en-US" b="1" baseline="0" dirty="0" smtClean="0"/>
              <a:t>(CLICK)</a:t>
            </a:r>
            <a:r>
              <a:rPr lang="en-US" baseline="0" dirty="0" smtClean="0"/>
              <a:t>, and SLOs for student growth. Data from both components are collected and combined in the Summative Rating Matrix </a:t>
            </a:r>
            <a:r>
              <a:rPr lang="en-US" b="1" baseline="0" dirty="0" smtClean="0"/>
              <a:t>(CLICK)</a:t>
            </a:r>
            <a:r>
              <a:rPr lang="en-US" baseline="0" dirty="0" smtClean="0"/>
              <a:t> to determine a teacher’s performance category.</a:t>
            </a:r>
          </a:p>
          <a:p>
            <a:endParaRPr lang="en-US" baseline="0" dirty="0" smtClean="0"/>
          </a:p>
          <a:p>
            <a:r>
              <a:rPr lang="en-US" baseline="0" dirty="0" smtClean="0"/>
              <a:t>No matter what the needs are of the students you teach, these components remain in effect. Later on, we will take a look at some specific elements within each piece that may be different for Special Education teachers.</a:t>
            </a:r>
          </a:p>
          <a:p>
            <a:endParaRPr lang="en-US" baseline="0" dirty="0" smtClean="0"/>
          </a:p>
        </p:txBody>
      </p:sp>
      <p:sp>
        <p:nvSpPr>
          <p:cNvPr id="4" name="Slide Number Placeholder 3"/>
          <p:cNvSpPr>
            <a:spLocks noGrp="1"/>
          </p:cNvSpPr>
          <p:nvPr>
            <p:ph type="sldNum" sz="quarter" idx="10"/>
          </p:nvPr>
        </p:nvSpPr>
        <p:spPr/>
        <p:txBody>
          <a:bodyPr/>
          <a:lstStyle/>
          <a:p>
            <a:fld id="{8E5104A7-8025-A645-9BAB-5A97EC7AF479}" type="slidenum">
              <a:rPr lang="en-US" smtClean="0"/>
              <a:t>4</a:t>
            </a:fld>
            <a:endParaRPr lang="en-US"/>
          </a:p>
        </p:txBody>
      </p:sp>
    </p:spTree>
    <p:extLst>
      <p:ext uri="{BB962C8B-B14F-4D97-AF65-F5344CB8AC3E}">
        <p14:creationId xmlns:p14="http://schemas.microsoft.com/office/powerpoint/2010/main" val="4255221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Let’s take a closer look at the first component – the South Dakota Framework for Teaching.</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SD Framework for Teaching is comprised of four domains.</a:t>
            </a:r>
            <a:r>
              <a:rPr lang="en-US" baseline="0" dirty="0" smtClean="0"/>
              <a:t> Each domain includes components related to effective teaching practices. </a:t>
            </a:r>
            <a:r>
              <a:rPr lang="en-US" dirty="0" smtClean="0"/>
              <a:t>Within the SD Framework for Teaching, districts decide which components</a:t>
            </a:r>
            <a:r>
              <a:rPr lang="en-US" baseline="0" dirty="0" smtClean="0"/>
              <a:t> to focus on. At a minimum, districts must choose 4 components, with one from each domain. One difference you may notice in the evaluation process is in the assignment of your evaluator. Districts may choose to have special education teachers evaluated by the principal, special education director, or a combination of the two. For more information on who your evaluator may be, contact your school principal or special education director.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Regardless of your teaching assignment, all teachers in a district will follow the same evaluation process identified by your district leadership and receive a Professional Practice </a:t>
            </a:r>
            <a:r>
              <a:rPr lang="en-US" b="0" baseline="0" dirty="0" smtClean="0"/>
              <a:t>rating</a:t>
            </a:r>
            <a:r>
              <a:rPr lang="en-US" b="1" baseline="0" dirty="0" smtClean="0"/>
              <a:t> </a:t>
            </a:r>
            <a:r>
              <a:rPr lang="en-US" baseline="0" dirty="0" smtClean="0"/>
              <a:t>from the same Summative Scoring Matrix </a:t>
            </a:r>
            <a:r>
              <a:rPr lang="en-US" b="1" baseline="0" dirty="0" smtClean="0"/>
              <a:t>(CLICK) </a:t>
            </a:r>
            <a:r>
              <a:rPr lang="en-US" b="0" baseline="0" dirty="0" smtClean="0"/>
              <a:t>seen here.</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E5104A7-8025-A645-9BAB-5A97EC7AF479}" type="slidenum">
              <a:rPr lang="en-US" smtClean="0"/>
              <a:t>5</a:t>
            </a:fld>
            <a:endParaRPr lang="en-US"/>
          </a:p>
        </p:txBody>
      </p:sp>
    </p:spTree>
    <p:extLst>
      <p:ext uri="{BB962C8B-B14F-4D97-AF65-F5344CB8AC3E}">
        <p14:creationId xmlns:p14="http://schemas.microsoft.com/office/powerpoint/2010/main" val="2984097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Because a special education classroom can look very different from a general education</a:t>
            </a:r>
            <a:r>
              <a:rPr lang="en-US" baseline="0" dirty="0" smtClean="0"/>
              <a:t> classroom, it can be challenging to understand how the components from each domain in the SD Framework for Teaching can be evaluated in the unique setting of a special education classroom. </a:t>
            </a:r>
          </a:p>
          <a:p>
            <a:pPr algn="l"/>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t>To</a:t>
            </a:r>
            <a:r>
              <a:rPr lang="en-US" sz="1200" b="0" baseline="0" dirty="0" smtClean="0"/>
              <a:t> support the professional practice of those working with students with special needs, the Danielson Group has created “Special Ed Scenarios” – a document with extended examples of practice for each component across all four levels of performance. </a:t>
            </a:r>
          </a:p>
          <a:p>
            <a:pPr algn="l"/>
            <a:endParaRPr lang="en-US" baseline="0" dirty="0" smtClean="0"/>
          </a:p>
          <a:p>
            <a:pPr algn="l"/>
            <a:r>
              <a:rPr lang="en-US" baseline="0" dirty="0" smtClean="0"/>
              <a:t>You can find the “Special Ed Scenarios” document at the website </a:t>
            </a:r>
            <a:r>
              <a:rPr lang="en-US" sz="1200" b="1" dirty="0" err="1" smtClean="0"/>
              <a:t>danielsongroup.org</a:t>
            </a:r>
            <a:r>
              <a:rPr lang="en-US" sz="1200" b="1" dirty="0" smtClean="0"/>
              <a:t>.</a:t>
            </a:r>
          </a:p>
        </p:txBody>
      </p:sp>
      <p:sp>
        <p:nvSpPr>
          <p:cNvPr id="4" name="Slide Number Placeholder 3"/>
          <p:cNvSpPr>
            <a:spLocks noGrp="1"/>
          </p:cNvSpPr>
          <p:nvPr>
            <p:ph type="sldNum" sz="quarter" idx="10"/>
          </p:nvPr>
        </p:nvSpPr>
        <p:spPr/>
        <p:txBody>
          <a:bodyPr/>
          <a:lstStyle/>
          <a:p>
            <a:fld id="{8E5104A7-8025-A645-9BAB-5A97EC7AF479}" type="slidenum">
              <a:rPr lang="en-US" smtClean="0"/>
              <a:t>6</a:t>
            </a:fld>
            <a:endParaRPr lang="en-US"/>
          </a:p>
        </p:txBody>
      </p:sp>
    </p:spTree>
    <p:extLst>
      <p:ext uri="{BB962C8B-B14F-4D97-AF65-F5344CB8AC3E}">
        <p14:creationId xmlns:p14="http://schemas.microsoft.com/office/powerpoint/2010/main" val="2285022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Let’s take a look at one page from the “Special Ed Scenarios” document. This page looks at Component 1B: Demonstrating Knowledge of Students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(CLICK) </a:t>
            </a:r>
            <a:r>
              <a:rPr lang="en-US" b="0" baseline="0" dirty="0" smtClean="0"/>
              <a:t>You will notice that the description of the component and the elements of the component are exactly the same as what you would find in the SD Framework for Teaching.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(CLICK) </a:t>
            </a:r>
            <a:r>
              <a:rPr lang="en-US" b="0" baseline="0" dirty="0" smtClean="0"/>
              <a:t>The main difference is found in the descriptions for each level of performance. Each description is specific to a special education environment.</a:t>
            </a:r>
            <a:endParaRPr lang="en-US"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Special education-specific examples are given for each level of performance for Domains 1 and 4. For Domains 2 and 3 (also known as the observable domains), the examples are expanded to include specific scenarios that align with several disability categories. It is important to remember that these examples DO NOT replace the rubric used for evaluation of each component, and may not reflect every possible teaching situation for every special education teacher.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smtClean="0"/>
              <a:t>Both special education teachers, and their evaluators, have found the “Special Ed Scenarios” document to be </a:t>
            </a:r>
            <a:r>
              <a:rPr lang="en-US" baseline="0" dirty="0" smtClean="0"/>
              <a:t>a helpful tool in reflecting on what effective teaching looks like with different students and within different educational environments.</a:t>
            </a:r>
            <a:endParaRPr lang="en-US" sz="1200" b="0" dirty="0" smtClean="0"/>
          </a:p>
        </p:txBody>
      </p:sp>
      <p:sp>
        <p:nvSpPr>
          <p:cNvPr id="4" name="Slide Number Placeholder 3"/>
          <p:cNvSpPr>
            <a:spLocks noGrp="1"/>
          </p:cNvSpPr>
          <p:nvPr>
            <p:ph type="sldNum" sz="quarter" idx="10"/>
          </p:nvPr>
        </p:nvSpPr>
        <p:spPr/>
        <p:txBody>
          <a:bodyPr/>
          <a:lstStyle/>
          <a:p>
            <a:fld id="{8E5104A7-8025-A645-9BAB-5A97EC7AF479}" type="slidenum">
              <a:rPr lang="en-US" smtClean="0"/>
              <a:t>7</a:t>
            </a:fld>
            <a:endParaRPr lang="en-US"/>
          </a:p>
        </p:txBody>
      </p:sp>
    </p:spTree>
    <p:extLst>
      <p:ext uri="{BB962C8B-B14F-4D97-AF65-F5344CB8AC3E}">
        <p14:creationId xmlns:p14="http://schemas.microsoft.com/office/powerpoint/2010/main" val="2475686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Throughout</a:t>
            </a:r>
            <a:r>
              <a:rPr lang="en-US" baseline="0" dirty="0" smtClean="0"/>
              <a:t> the school year, teachers can collect artifacts that demonstrate performance relative to district-identified components from each domain. Artifacts can include any documents, photographs, reports, or other information related to a teacher’s instruction, preparation, or professional growth.</a:t>
            </a:r>
          </a:p>
          <a:p>
            <a:endParaRPr lang="en-US" baseline="0" dirty="0" smtClean="0"/>
          </a:p>
          <a:p>
            <a:r>
              <a:rPr lang="en-US" dirty="0" smtClean="0"/>
              <a:t>On page 19 of </a:t>
            </a:r>
            <a:r>
              <a:rPr lang="en-US" baseline="0" dirty="0" smtClean="0"/>
              <a:t>the Teacher Effectiveness Handbook, you will find some broad examples of artifacts that can be collected for each of the 4 Domains of Professional Practice. If you are looking for general ideas on what artifacts to collect, this is a good starting point. You can find the Teacher Effectiveness handbook on the South Dakota DOE website.</a:t>
            </a:r>
            <a:endParaRPr lang="en-US" dirty="0"/>
          </a:p>
        </p:txBody>
      </p:sp>
      <p:sp>
        <p:nvSpPr>
          <p:cNvPr id="4" name="Slide Number Placeholder 3"/>
          <p:cNvSpPr>
            <a:spLocks noGrp="1"/>
          </p:cNvSpPr>
          <p:nvPr>
            <p:ph type="sldNum" sz="quarter" idx="10"/>
          </p:nvPr>
        </p:nvSpPr>
        <p:spPr/>
        <p:txBody>
          <a:bodyPr/>
          <a:lstStyle/>
          <a:p>
            <a:fld id="{8E5104A7-8025-A645-9BAB-5A97EC7AF479}" type="slidenum">
              <a:rPr lang="en-US" smtClean="0"/>
              <a:t>8</a:t>
            </a:fld>
            <a:endParaRPr lang="en-US"/>
          </a:p>
        </p:txBody>
      </p:sp>
    </p:spTree>
    <p:extLst>
      <p:ext uri="{BB962C8B-B14F-4D97-AF65-F5344CB8AC3E}">
        <p14:creationId xmlns:p14="http://schemas.microsoft.com/office/powerpoint/2010/main" val="348759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While the general examples from the Teacher Effectiveness Handbook may give you a general place to start, some of the artifacts you collect as a special education teacher may be a little different, and will reflect tasks, activities, and documentation unique to your teaching assignment.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Here are some examples that may be collected by a special education teacher. </a:t>
            </a:r>
          </a:p>
          <a:p>
            <a:endParaRPr lang="en-US" baseline="0" dirty="0" smtClean="0"/>
          </a:p>
          <a:p>
            <a:r>
              <a:rPr lang="en-US" baseline="0" dirty="0" smtClean="0"/>
              <a:t>Take a moment to review the examples in this table. Which of these examples would be beneficial in your teaching situation? Can you think of any other examples not included in this chart?</a:t>
            </a:r>
          </a:p>
          <a:p>
            <a:endParaRPr lang="en-US" baseline="0" dirty="0" smtClean="0"/>
          </a:p>
          <a:p>
            <a:r>
              <a:rPr lang="en-US" baseline="0" dirty="0" smtClean="0"/>
              <a:t>(short pause)</a:t>
            </a:r>
          </a:p>
        </p:txBody>
      </p:sp>
      <p:sp>
        <p:nvSpPr>
          <p:cNvPr id="4" name="Slide Number Placeholder 3"/>
          <p:cNvSpPr>
            <a:spLocks noGrp="1"/>
          </p:cNvSpPr>
          <p:nvPr>
            <p:ph type="sldNum" sz="quarter" idx="10"/>
          </p:nvPr>
        </p:nvSpPr>
        <p:spPr/>
        <p:txBody>
          <a:bodyPr/>
          <a:lstStyle/>
          <a:p>
            <a:fld id="{8E5104A7-8025-A645-9BAB-5A97EC7AF479}" type="slidenum">
              <a:rPr lang="en-US" smtClean="0"/>
              <a:t>9</a:t>
            </a:fld>
            <a:endParaRPr lang="en-US"/>
          </a:p>
        </p:txBody>
      </p:sp>
    </p:spTree>
    <p:extLst>
      <p:ext uri="{BB962C8B-B14F-4D97-AF65-F5344CB8AC3E}">
        <p14:creationId xmlns:p14="http://schemas.microsoft.com/office/powerpoint/2010/main" val="4063626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5D820A-A31E-3B41-A6A2-8DAD1A44DEFB}"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360E0A-EB8F-C44C-B715-D72942A627E9}"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360E0A-EB8F-C44C-B715-D72942A627E9}"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9740E2-E739-DB43-9F2A-1E6AFFD1ACC2}"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AA9157BF-5C2C-7B43-9F52-06A42B4FB704}" type="datetime1">
              <a:rPr lang="en-US" smtClean="0"/>
              <a:t>01/02/2018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5D820A-A31E-3B41-A6A2-8DAD1A44DEFB}"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50B5A2-A680-9B42-A562-452D9F2DD2E7}"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FE617-6CB4-4048-AE79-BC6F38D543EA}"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09A20A-055F-874A-8BB5-ACB010EF9459}"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9740E2-E739-DB43-9F2A-1E6AFFD1ACC2}"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E8018A-44C5-0F43-BA39-CC7838A2F747}" type="datetime1">
              <a:rPr lang="en-US" smtClean="0"/>
              <a:t>01/02/2018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0FC20F-A840-1845-8899-C643F82617E7}"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F185F3-3238-D342-A55A-F20F94AC6C14}" type="datetime1">
              <a:rPr lang="en-US" smtClean="0"/>
              <a:t>01/02/2018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A4A130-082E-BF45-8C15-59B835120B1B}"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AA8C73-7A4D-C248-ACA6-8994CAF3C782}"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360E0A-EB8F-C44C-B715-D72942A627E9}"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9740E2-E739-DB43-9F2A-1E6AFFD1ACC2}"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AA9157BF-5C2C-7B43-9F52-06A42B4FB704}" type="datetime1">
              <a:rPr lang="en-US" smtClean="0"/>
              <a:t>01/02/2018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5D820A-A31E-3B41-A6A2-8DAD1A44DEFB}"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50B5A2-A680-9B42-A562-452D9F2DD2E7}"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FE617-6CB4-4048-AE79-BC6F38D543EA}"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09A20A-055F-874A-8BB5-ACB010EF9459}"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E8018A-44C5-0F43-BA39-CC7838A2F747}" type="datetime1">
              <a:rPr lang="en-US" smtClean="0"/>
              <a:t>01/02/2018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0FC20F-A840-1845-8899-C643F82617E7}"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F185F3-3238-D342-A55A-F20F94AC6C14}" type="datetime1">
              <a:rPr lang="en-US" smtClean="0"/>
              <a:t>01/02/2018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A4A130-082E-BF45-8C15-59B835120B1B}"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AA8C73-7A4D-C248-ACA6-8994CAF3C782}"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360E0A-EB8F-C44C-B715-D72942A627E9}"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9740E2-E739-DB43-9F2A-1E6AFFD1ACC2}"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AA9157BF-5C2C-7B43-9F52-06A42B4FB704}" type="datetime1">
              <a:rPr lang="en-US" smtClean="0"/>
              <a:t>01/02/2018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5D820A-A31E-3B41-A6A2-8DAD1A44DEFB}"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50B5A2-A680-9B42-A562-452D9F2DD2E7}"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FE617-6CB4-4048-AE79-BC6F38D543EA}"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09A20A-055F-874A-8BB5-ACB010EF9459}"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AA9157BF-5C2C-7B43-9F52-06A42B4FB704}" type="datetime1">
              <a:rPr lang="en-US" smtClean="0"/>
              <a:t>01/02/2018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E8018A-44C5-0F43-BA39-CC7838A2F747}" type="datetime1">
              <a:rPr lang="en-US" smtClean="0"/>
              <a:t>01/02/2018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0FC20F-A840-1845-8899-C643F82617E7}"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F185F3-3238-D342-A55A-F20F94AC6C14}" type="datetime1">
              <a:rPr lang="en-US" smtClean="0"/>
              <a:t>01/02/2018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A4A130-082E-BF45-8C15-59B835120B1B}"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AA8C73-7A4D-C248-ACA6-8994CAF3C782}"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360E0A-EB8F-C44C-B715-D72942A627E9}"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9740E2-E739-DB43-9F2A-1E6AFFD1ACC2}"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14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AA9157BF-5C2C-7B43-9F52-06A42B4FB704}" type="datetime1">
              <a:rPr lang="en-US" smtClean="0"/>
              <a:t>01/02/2018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15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5D820A-A31E-3B41-A6A2-8DAD1A44DEFB}"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50B5A2-A680-9B42-A562-452D9F2DD2E7}"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FE617-6CB4-4048-AE79-BC6F38D543EA}"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09A20A-055F-874A-8BB5-ACB010EF9459}"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E8018A-44C5-0F43-BA39-CC7838A2F747}" type="datetime1">
              <a:rPr lang="en-US" smtClean="0"/>
              <a:t>01/02/2018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0FC20F-A840-1845-8899-C643F82617E7}"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F185F3-3238-D342-A55A-F20F94AC6C14}" type="datetime1">
              <a:rPr lang="en-US" smtClean="0"/>
              <a:t>01/02/2018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A4A130-082E-BF45-8C15-59B835120B1B}"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AA8C73-7A4D-C248-ACA6-8994CAF3C782}"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5D820A-A31E-3B41-A6A2-8DAD1A44DEFB}"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360E0A-EB8F-C44C-B715-D72942A627E9}"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9740E2-E739-DB43-9F2A-1E6AFFD1ACC2}"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16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AA9157BF-5C2C-7B43-9F52-06A42B4FB704}" type="datetime1">
              <a:rPr lang="en-US" smtClean="0"/>
              <a:t>01/02/2018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16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5D820A-A31E-3B41-A6A2-8DAD1A44DEFB}"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50B5A2-A680-9B42-A562-452D9F2DD2E7}"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FE617-6CB4-4048-AE79-BC6F38D543EA}"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09A20A-055F-874A-8BB5-ACB010EF9459}"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50B5A2-A680-9B42-A562-452D9F2DD2E7}"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E8018A-44C5-0F43-BA39-CC7838A2F747}" type="datetime1">
              <a:rPr lang="en-US" smtClean="0"/>
              <a:t>01/02/2018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0FC20F-A840-1845-8899-C643F82617E7}"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F185F3-3238-D342-A55A-F20F94AC6C14}" type="datetime1">
              <a:rPr lang="en-US" smtClean="0"/>
              <a:t>01/02/2018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A4A130-082E-BF45-8C15-59B835120B1B}"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AA8C73-7A4D-C248-ACA6-8994CAF3C782}"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360E0A-EB8F-C44C-B715-D72942A627E9}"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9740E2-E739-DB43-9F2A-1E6AFFD1ACC2}"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17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AA9157BF-5C2C-7B43-9F52-06A42B4FB704}" type="datetime1">
              <a:rPr lang="en-US" smtClean="0"/>
              <a:t>01/02/2018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FE617-6CB4-4048-AE79-BC6F38D543EA}"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5D820A-A31E-3B41-A6A2-8DAD1A44DEFB}"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50B5A2-A680-9B42-A562-452D9F2DD2E7}"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FE617-6CB4-4048-AE79-BC6F38D543EA}"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09A20A-055F-874A-8BB5-ACB010EF9459}"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E8018A-44C5-0F43-BA39-CC7838A2F747}" type="datetime1">
              <a:rPr lang="en-US" smtClean="0"/>
              <a:t>01/02/2018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0FC20F-A840-1845-8899-C643F82617E7}"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F185F3-3238-D342-A55A-F20F94AC6C14}" type="datetime1">
              <a:rPr lang="en-US" smtClean="0"/>
              <a:t>01/02/2018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A4A130-082E-BF45-8C15-59B835120B1B}"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AA8C73-7A4D-C248-ACA6-8994CAF3C782}"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09A20A-055F-874A-8BB5-ACB010EF9459}"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360E0A-EB8F-C44C-B715-D72942A627E9}"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9740E2-E739-DB43-9F2A-1E6AFFD1ACC2}"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19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AA9157BF-5C2C-7B43-9F52-06A42B4FB704}" type="datetime1">
              <a:rPr lang="en-US" smtClean="0"/>
              <a:t>01/02/2018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19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5D820A-A31E-3B41-A6A2-8DAD1A44DEFB}"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50B5A2-A680-9B42-A562-452D9F2DD2E7}"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FE617-6CB4-4048-AE79-BC6F38D543EA}"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09A20A-055F-874A-8BB5-ACB010EF9459}"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50B5A2-A680-9B42-A562-452D9F2DD2E7}"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E8018A-44C5-0F43-BA39-CC7838A2F747}" type="datetime1">
              <a:rPr lang="en-US" smtClean="0"/>
              <a:t>01/02/2018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E8018A-44C5-0F43-BA39-CC7838A2F747}" type="datetime1">
              <a:rPr lang="en-US" smtClean="0"/>
              <a:t>01/02/2018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0FC20F-A840-1845-8899-C643F82617E7}"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F185F3-3238-D342-A55A-F20F94AC6C14}" type="datetime1">
              <a:rPr lang="en-US" smtClean="0"/>
              <a:t>01/02/2018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A4A130-082E-BF45-8C15-59B835120B1B}"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AA8C73-7A4D-C248-ACA6-8994CAF3C782}"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360E0A-EB8F-C44C-B715-D72942A627E9}"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9740E2-E739-DB43-9F2A-1E6AFFD1ACC2}"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20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AA9157BF-5C2C-7B43-9F52-06A42B4FB704}" type="datetime1">
              <a:rPr lang="en-US" smtClean="0"/>
              <a:t>01/02/2018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0FC20F-A840-1845-8899-C643F82617E7}"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5D820A-A31E-3B41-A6A2-8DAD1A44DEFB}"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50B5A2-A680-9B42-A562-452D9F2DD2E7}"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FE617-6CB4-4048-AE79-BC6F38D543EA}"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09A20A-055F-874A-8BB5-ACB010EF9459}"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E8018A-44C5-0F43-BA39-CC7838A2F747}" type="datetime1">
              <a:rPr lang="en-US" smtClean="0"/>
              <a:t>01/02/2018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0FC20F-A840-1845-8899-C643F82617E7}"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F185F3-3238-D342-A55A-F20F94AC6C14}" type="datetime1">
              <a:rPr lang="en-US" smtClean="0"/>
              <a:t>01/02/2018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A4A130-082E-BF45-8C15-59B835120B1B}"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AA8C73-7A4D-C248-ACA6-8994CAF3C782}"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F185F3-3238-D342-A55A-F20F94AC6C14}" type="datetime1">
              <a:rPr lang="en-US" smtClean="0"/>
              <a:t>01/02/2018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360E0A-EB8F-C44C-B715-D72942A627E9}"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9740E2-E739-DB43-9F2A-1E6AFFD1ACC2}"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22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AA9157BF-5C2C-7B43-9F52-06A42B4FB704}" type="datetime1">
              <a:rPr lang="en-US" smtClean="0"/>
              <a:t>01/02/2018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22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5D820A-A31E-3B41-A6A2-8DAD1A44DEFB}"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50B5A2-A680-9B42-A562-452D9F2DD2E7}"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FE617-6CB4-4048-AE79-BC6F38D543EA}"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09A20A-055F-874A-8BB5-ACB010EF9459}"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A4A130-082E-BF45-8C15-59B835120B1B}"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E8018A-44C5-0F43-BA39-CC7838A2F747}" type="datetime1">
              <a:rPr lang="en-US" smtClean="0"/>
              <a:t>01/02/2018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0FC20F-A840-1845-8899-C643F82617E7}"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F185F3-3238-D342-A55A-F20F94AC6C14}" type="datetime1">
              <a:rPr lang="en-US" smtClean="0"/>
              <a:t>01/02/2018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A4A130-082E-BF45-8C15-59B835120B1B}"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AA8C73-7A4D-C248-ACA6-8994CAF3C782}"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360E0A-EB8F-C44C-B715-D72942A627E9}"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9740E2-E739-DB43-9F2A-1E6AFFD1ACC2}"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23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AA9157BF-5C2C-7B43-9F52-06A42B4FB704}" type="datetime1">
              <a:rPr lang="en-US" smtClean="0"/>
              <a:t>01/02/2018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AA8C73-7A4D-C248-ACA6-8994CAF3C782}"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5D820A-A31E-3B41-A6A2-8DAD1A44DEFB}"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50B5A2-A680-9B42-A562-452D9F2DD2E7}"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FE617-6CB4-4048-AE79-BC6F38D543EA}"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09A20A-055F-874A-8BB5-ACB010EF9459}"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E8018A-44C5-0F43-BA39-CC7838A2F747}" type="datetime1">
              <a:rPr lang="en-US" smtClean="0"/>
              <a:t>01/02/2018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0FC20F-A840-1845-8899-C643F82617E7}"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F185F3-3238-D342-A55A-F20F94AC6C14}" type="datetime1">
              <a:rPr lang="en-US" smtClean="0"/>
              <a:t>01/02/2018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A4A130-082E-BF45-8C15-59B835120B1B}"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AA8C73-7A4D-C248-ACA6-8994CAF3C782}"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360E0A-EB8F-C44C-B715-D72942A627E9}"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360E0A-EB8F-C44C-B715-D72942A627E9}"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9740E2-E739-DB43-9F2A-1E6AFFD1ACC2}"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25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AA9157BF-5C2C-7B43-9F52-06A42B4FB704}" type="datetime1">
              <a:rPr lang="en-US" smtClean="0"/>
              <a:t>01/02/2018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25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5D820A-A31E-3B41-A6A2-8DAD1A44DEFB}"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50B5A2-A680-9B42-A562-452D9F2DD2E7}"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FE617-6CB4-4048-AE79-BC6F38D543EA}"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09A20A-055F-874A-8BB5-ACB010EF9459}"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9740E2-E739-DB43-9F2A-1E6AFFD1ACC2}"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E8018A-44C5-0F43-BA39-CC7838A2F747}" type="datetime1">
              <a:rPr lang="en-US" smtClean="0"/>
              <a:t>01/02/2018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0FC20F-A840-1845-8899-C643F82617E7}"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F185F3-3238-D342-A55A-F20F94AC6C14}" type="datetime1">
              <a:rPr lang="en-US" smtClean="0"/>
              <a:t>01/02/2018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A4A130-082E-BF45-8C15-59B835120B1B}"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AA8C73-7A4D-C248-ACA6-8994CAF3C782}"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360E0A-EB8F-C44C-B715-D72942A627E9}"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9740E2-E739-DB43-9F2A-1E6AFFD1ACC2}"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26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AA9157BF-5C2C-7B43-9F52-06A42B4FB704}" type="datetime1">
              <a:rPr lang="en-US" smtClean="0"/>
              <a:t>01/02/2018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27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5D820A-A31E-3B41-A6A2-8DAD1A44DEFB}"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50B5A2-A680-9B42-A562-452D9F2DD2E7}"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FE617-6CB4-4048-AE79-BC6F38D543EA}"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09A20A-055F-874A-8BB5-ACB010EF9459}"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E8018A-44C5-0F43-BA39-CC7838A2F747}" type="datetime1">
              <a:rPr lang="en-US" smtClean="0"/>
              <a:t>01/02/2018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0FC20F-A840-1845-8899-C643F82617E7}"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F185F3-3238-D342-A55A-F20F94AC6C14}" type="datetime1">
              <a:rPr lang="en-US" smtClean="0"/>
              <a:t>01/02/2018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A4A130-082E-BF45-8C15-59B835120B1B}"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AA8C73-7A4D-C248-ACA6-8994CAF3C782}"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360E0A-EB8F-C44C-B715-D72942A627E9}"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9740E2-E739-DB43-9F2A-1E6AFFD1ACC2}"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28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AA9157BF-5C2C-7B43-9F52-06A42B4FB704}" type="datetime1">
              <a:rPr lang="en-US" smtClean="0"/>
              <a:t>01/02/2018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28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286.xml><?xml version="1.0" encoding="utf-8"?>
<p:sldLayout xmlns:a="http://schemas.openxmlformats.org/drawingml/2006/main" xmlns:r="http://schemas.openxmlformats.org/officeDocument/2006/relationships" xmlns:p="http://schemas.openxmlformats.org/presentationml/2006/main">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8755063" y="6507163"/>
            <a:ext cx="157162" cy="153987"/>
          </a:xfrm>
        </p:spPr>
        <p:txBody>
          <a:bodyPr wrap="none" anchor="b"/>
          <a:lstStyle>
            <a:lvl1pPr>
              <a:defRPr/>
            </a:lvl1pPr>
          </a:lstStyle>
          <a:p>
            <a:pPr>
              <a:defRPr/>
            </a:pPr>
            <a:fld id="{5C7186ED-F398-904B-B5BA-964F97FD2B12}" type="slidenum">
              <a:rPr lang="en-US"/>
              <a:pPr>
                <a:defRPr/>
              </a:pPr>
              <a:t>‹#›</a:t>
            </a:fld>
            <a:endParaRPr lang="en-US"/>
          </a:p>
        </p:txBody>
      </p:sp>
    </p:spTree>
    <p:extLst>
      <p:ext uri="{BB962C8B-B14F-4D97-AF65-F5344CB8AC3E}">
        <p14:creationId xmlns:p14="http://schemas.microsoft.com/office/powerpoint/2010/main" val="4022874150"/>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5D820A-A31E-3B41-A6A2-8DAD1A44DEFB}"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50B5A2-A680-9B42-A562-452D9F2DD2E7}"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FE617-6CB4-4048-AE79-BC6F38D543EA}"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AA9157BF-5C2C-7B43-9F52-06A42B4FB704}" type="datetime1">
              <a:rPr lang="en-US" smtClean="0"/>
              <a:t>01/02/2018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09A20A-055F-874A-8BB5-ACB010EF9459}"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E8018A-44C5-0F43-BA39-CC7838A2F747}" type="datetime1">
              <a:rPr lang="en-US" smtClean="0"/>
              <a:t>01/02/2018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0FC20F-A840-1845-8899-C643F82617E7}"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F185F3-3238-D342-A55A-F20F94AC6C14}" type="datetime1">
              <a:rPr lang="en-US" smtClean="0"/>
              <a:t>01/02/2018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A4A130-082E-BF45-8C15-59B835120B1B}"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AA8C73-7A4D-C248-ACA6-8994CAF3C782}"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360E0A-EB8F-C44C-B715-D72942A627E9}"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9740E2-E739-DB43-9F2A-1E6AFFD1ACC2}"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FE617-6CB4-4048-AE79-BC6F38D543EA}"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300.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AA9157BF-5C2C-7B43-9F52-06A42B4FB704}" type="datetime1">
              <a:rPr lang="en-US" smtClean="0"/>
              <a:t>01/02/2018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301.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3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5D820A-A31E-3B41-A6A2-8DAD1A44DEFB}"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50B5A2-A680-9B42-A562-452D9F2DD2E7}"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FE617-6CB4-4048-AE79-BC6F38D543EA}"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09A20A-055F-874A-8BB5-ACB010EF9459}"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E8018A-44C5-0F43-BA39-CC7838A2F747}" type="datetime1">
              <a:rPr lang="en-US" smtClean="0"/>
              <a:t>01/02/2018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0FC20F-A840-1845-8899-C643F82617E7}"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F185F3-3238-D342-A55A-F20F94AC6C14}" type="datetime1">
              <a:rPr lang="en-US" smtClean="0"/>
              <a:t>01/02/2018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A4A130-082E-BF45-8C15-59B835120B1B}"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5D820A-A31E-3B41-A6A2-8DAD1A44DEFB}"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AA8C73-7A4D-C248-ACA6-8994CAF3C782}"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360E0A-EB8F-C44C-B715-D72942A627E9}"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9740E2-E739-DB43-9F2A-1E6AFFD1ACC2}"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315.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AA9157BF-5C2C-7B43-9F52-06A42B4FB704}" type="datetime1">
              <a:rPr lang="en-US" smtClean="0"/>
              <a:t>01/02/2018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316.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5D820A-A31E-3B41-A6A2-8DAD1A44DEFB}"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50B5A2-A680-9B42-A562-452D9F2DD2E7}"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FE617-6CB4-4048-AE79-BC6F38D543EA}"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50B5A2-A680-9B42-A562-452D9F2DD2E7}"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09A20A-055F-874A-8BB5-ACB010EF9459}"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E8018A-44C5-0F43-BA39-CC7838A2F747}" type="datetime1">
              <a:rPr lang="en-US" smtClean="0"/>
              <a:t>01/02/2018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0FC20F-A840-1845-8899-C643F82617E7}"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F185F3-3238-D342-A55A-F20F94AC6C14}" type="datetime1">
              <a:rPr lang="en-US" smtClean="0"/>
              <a:t>01/02/2018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A4A130-082E-BF45-8C15-59B835120B1B}"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AA8C73-7A4D-C248-ACA6-8994CAF3C782}"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360E0A-EB8F-C44C-B715-D72942A627E9}"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9740E2-E739-DB43-9F2A-1E6AFFD1ACC2}"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FE617-6CB4-4048-AE79-BC6F38D543EA}"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AA9157BF-5C2C-7B43-9F52-06A42B4FB704}" type="datetime1">
              <a:rPr lang="en-US" smtClean="0"/>
              <a:t>01/02/2018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331.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5D820A-A31E-3B41-A6A2-8DAD1A44DEFB}"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50B5A2-A680-9B42-A562-452D9F2DD2E7}"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FE617-6CB4-4048-AE79-BC6F38D543EA}"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09A20A-055F-874A-8BB5-ACB010EF9459}"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E8018A-44C5-0F43-BA39-CC7838A2F747}" type="datetime1">
              <a:rPr lang="en-US" smtClean="0"/>
              <a:t>01/02/2018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0FC20F-A840-1845-8899-C643F82617E7}"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F185F3-3238-D342-A55A-F20F94AC6C14}" type="datetime1">
              <a:rPr lang="en-US" smtClean="0"/>
              <a:t>01/02/2018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A4A130-082E-BF45-8C15-59B835120B1B}"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09A20A-055F-874A-8BB5-ACB010EF9459}"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AA8C73-7A4D-C248-ACA6-8994CAF3C782}"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360E0A-EB8F-C44C-B715-D72942A627E9}"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9740E2-E739-DB43-9F2A-1E6AFFD1ACC2}"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345.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AA9157BF-5C2C-7B43-9F52-06A42B4FB704}" type="datetime1">
              <a:rPr lang="en-US" smtClean="0"/>
              <a:t>01/02/2018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346.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5D820A-A31E-3B41-A6A2-8DAD1A44DEFB}"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50B5A2-A680-9B42-A562-452D9F2DD2E7}"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FE617-6CB4-4048-AE79-BC6F38D543EA}"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E8018A-44C5-0F43-BA39-CC7838A2F747}" type="datetime1">
              <a:rPr lang="en-US" smtClean="0"/>
              <a:t>01/02/2018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09A20A-055F-874A-8BB5-ACB010EF9459}"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E8018A-44C5-0F43-BA39-CC7838A2F747}" type="datetime1">
              <a:rPr lang="en-US" smtClean="0"/>
              <a:t>01/02/2018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0FC20F-A840-1845-8899-C643F82617E7}"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F185F3-3238-D342-A55A-F20F94AC6C14}" type="datetime1">
              <a:rPr lang="en-US" smtClean="0"/>
              <a:t>01/02/2018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A4A130-082E-BF45-8C15-59B835120B1B}"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AA8C73-7A4D-C248-ACA6-8994CAF3C782}"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360E0A-EB8F-C44C-B715-D72942A627E9}"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9740E2-E739-DB43-9F2A-1E6AFFD1ACC2}"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0FC20F-A840-1845-8899-C643F82617E7}"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AA9157BF-5C2C-7B43-9F52-06A42B4FB704}" type="datetime1">
              <a:rPr lang="en-US" smtClean="0"/>
              <a:t>01/02/2018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361.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3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5D820A-A31E-3B41-A6A2-8DAD1A44DEFB}"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50B5A2-A680-9B42-A562-452D9F2DD2E7}"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FE617-6CB4-4048-AE79-BC6F38D543EA}"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09A20A-055F-874A-8BB5-ACB010EF9459}"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E8018A-44C5-0F43-BA39-CC7838A2F747}" type="datetime1">
              <a:rPr lang="en-US" smtClean="0"/>
              <a:t>01/02/2018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0FC20F-A840-1845-8899-C643F82617E7}"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F185F3-3238-D342-A55A-F20F94AC6C14}" type="datetime1">
              <a:rPr lang="en-US" smtClean="0"/>
              <a:t>01/02/2018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A4A130-082E-BF45-8C15-59B835120B1B}"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F185F3-3238-D342-A55A-F20F94AC6C14}" type="datetime1">
              <a:rPr lang="en-US" smtClean="0"/>
              <a:t>01/02/2018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AA8C73-7A4D-C248-ACA6-8994CAF3C782}"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360E0A-EB8F-C44C-B715-D72942A627E9}"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9740E2-E739-DB43-9F2A-1E6AFFD1ACC2}"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375.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AA9157BF-5C2C-7B43-9F52-06A42B4FB704}" type="datetime1">
              <a:rPr lang="en-US" smtClean="0"/>
              <a:t>01/02/2018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376.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3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5D820A-A31E-3B41-A6A2-8DAD1A44DEFB}"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50B5A2-A680-9B42-A562-452D9F2DD2E7}"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FE617-6CB4-4048-AE79-BC6F38D543EA}"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A4A130-082E-BF45-8C15-59B835120B1B}"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09A20A-055F-874A-8BB5-ACB010EF9459}"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E8018A-44C5-0F43-BA39-CC7838A2F747}" type="datetime1">
              <a:rPr lang="en-US" smtClean="0"/>
              <a:t>01/02/2018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0FC20F-A840-1845-8899-C643F82617E7}"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F185F3-3238-D342-A55A-F20F94AC6C14}" type="datetime1">
              <a:rPr lang="en-US" smtClean="0"/>
              <a:t>01/02/2018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A4A130-082E-BF45-8C15-59B835120B1B}"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AA8C73-7A4D-C248-ACA6-8994CAF3C782}"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360E0A-EB8F-C44C-B715-D72942A627E9}"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9740E2-E739-DB43-9F2A-1E6AFFD1ACC2}"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AA8C73-7A4D-C248-ACA6-8994CAF3C782}"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AA9157BF-5C2C-7B43-9F52-06A42B4FB704}" type="datetime1">
              <a:rPr lang="en-US" smtClean="0"/>
              <a:t>01/02/2018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391.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3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5D820A-A31E-3B41-A6A2-8DAD1A44DEFB}"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50B5A2-A680-9B42-A562-452D9F2DD2E7}"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FE617-6CB4-4048-AE79-BC6F38D543EA}"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09A20A-055F-874A-8BB5-ACB010EF9459}"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E8018A-44C5-0F43-BA39-CC7838A2F747}" type="datetime1">
              <a:rPr lang="en-US" smtClean="0"/>
              <a:t>01/02/2018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0FC20F-A840-1845-8899-C643F82617E7}"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F185F3-3238-D342-A55A-F20F94AC6C14}" type="datetime1">
              <a:rPr lang="en-US" smtClean="0"/>
              <a:t>01/02/2018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A4A130-082E-BF45-8C15-59B835120B1B}"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09A20A-055F-874A-8BB5-ACB010EF9459}"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360E0A-EB8F-C44C-B715-D72942A627E9}"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AA8C73-7A4D-C248-ACA6-8994CAF3C782}"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360E0A-EB8F-C44C-B715-D72942A627E9}"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9740E2-E739-DB43-9F2A-1E6AFFD1ACC2}"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405.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AA9157BF-5C2C-7B43-9F52-06A42B4FB704}" type="datetime1">
              <a:rPr lang="en-US" smtClean="0"/>
              <a:t>01/02/2018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406.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4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5D820A-A31E-3B41-A6A2-8DAD1A44DEFB}"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50B5A2-A680-9B42-A562-452D9F2DD2E7}"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FE617-6CB4-4048-AE79-BC6F38D543EA}"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9740E2-E739-DB43-9F2A-1E6AFFD1ACC2}"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09A20A-055F-874A-8BB5-ACB010EF9459}"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E8018A-44C5-0F43-BA39-CC7838A2F747}" type="datetime1">
              <a:rPr lang="en-US" smtClean="0"/>
              <a:t>01/02/2018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0FC20F-A840-1845-8899-C643F82617E7}"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F185F3-3238-D342-A55A-F20F94AC6C14}" type="datetime1">
              <a:rPr lang="en-US" smtClean="0"/>
              <a:t>01/02/2018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A4A130-082E-BF45-8C15-59B835120B1B}"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AA8C73-7A4D-C248-ACA6-8994CAF3C782}"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360E0A-EB8F-C44C-B715-D72942A627E9}"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9740E2-E739-DB43-9F2A-1E6AFFD1ACC2}"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420.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AA9157BF-5C2C-7B43-9F52-06A42B4FB704}" type="datetime1">
              <a:rPr lang="en-US" smtClean="0"/>
              <a:t>01/02/2018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421.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4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5D820A-A31E-3B41-A6A2-8DAD1A44DEFB}"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50B5A2-A680-9B42-A562-452D9F2DD2E7}"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FE617-6CB4-4048-AE79-BC6F38D543EA}"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09A20A-055F-874A-8BB5-ACB010EF9459}"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E8018A-44C5-0F43-BA39-CC7838A2F747}" type="datetime1">
              <a:rPr lang="en-US" smtClean="0"/>
              <a:t>01/02/2018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0FC20F-A840-1845-8899-C643F82617E7}"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F185F3-3238-D342-A55A-F20F94AC6C14}" type="datetime1">
              <a:rPr lang="en-US" smtClean="0"/>
              <a:t>01/02/2018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A4A130-082E-BF45-8C15-59B835120B1B}"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4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AA8C73-7A4D-C248-ACA6-8994CAF3C782}"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360E0A-EB8F-C44C-B715-D72942A627E9}"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9740E2-E739-DB43-9F2A-1E6AFFD1ACC2}"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435.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AA9157BF-5C2C-7B43-9F52-06A42B4FB704}" type="datetime1">
              <a:rPr lang="en-US" smtClean="0"/>
              <a:t>01/02/2018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436.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4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5D820A-A31E-3B41-A6A2-8DAD1A44DEFB}"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50B5A2-A680-9B42-A562-452D9F2DD2E7}"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FE617-6CB4-4048-AE79-BC6F38D543EA}"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AA9157BF-5C2C-7B43-9F52-06A42B4FB704}" type="datetime1">
              <a:rPr lang="en-US" smtClean="0"/>
              <a:t>01/02/2018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4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09A20A-055F-874A-8BB5-ACB010EF9459}"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E8018A-44C5-0F43-BA39-CC7838A2F747}" type="datetime1">
              <a:rPr lang="en-US" smtClean="0"/>
              <a:t>01/02/2018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0FC20F-A840-1845-8899-C643F82617E7}"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F185F3-3238-D342-A55A-F20F94AC6C14}" type="datetime1">
              <a:rPr lang="en-US" smtClean="0"/>
              <a:t>01/02/2018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A4A130-082E-BF45-8C15-59B835120B1B}"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AA8C73-7A4D-C248-ACA6-8994CAF3C782}"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360E0A-EB8F-C44C-B715-D72942A627E9}"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9740E2-E739-DB43-9F2A-1E6AFFD1ACC2}"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450.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AA9157BF-5C2C-7B43-9F52-06A42B4FB704}" type="datetime1">
              <a:rPr lang="en-US" smtClean="0"/>
              <a:t>01/02/2018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451.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5D820A-A31E-3B41-A6A2-8DAD1A44DEFB}"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50B5A2-A680-9B42-A562-452D9F2DD2E7}"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FE617-6CB4-4048-AE79-BC6F38D543EA}"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09A20A-055F-874A-8BB5-ACB010EF9459}"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E8018A-44C5-0F43-BA39-CC7838A2F747}" type="datetime1">
              <a:rPr lang="en-US" smtClean="0"/>
              <a:t>01/02/2018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0FC20F-A840-1845-8899-C643F82617E7}"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F185F3-3238-D342-A55A-F20F94AC6C14}" type="datetime1">
              <a:rPr lang="en-US" smtClean="0"/>
              <a:t>01/02/2018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A4A130-082E-BF45-8C15-59B835120B1B}"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5D820A-A31E-3B41-A6A2-8DAD1A44DEFB}"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AA8C73-7A4D-C248-ACA6-8994CAF3C782}"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360E0A-EB8F-C44C-B715-D72942A627E9}"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9740E2-E739-DB43-9F2A-1E6AFFD1ACC2}"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465.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AA9157BF-5C2C-7B43-9F52-06A42B4FB704}" type="datetime1">
              <a:rPr lang="en-US" smtClean="0"/>
              <a:t>01/02/2018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466.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4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5D820A-A31E-3B41-A6A2-8DAD1A44DEFB}"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50B5A2-A680-9B42-A562-452D9F2DD2E7}"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FE617-6CB4-4048-AE79-BC6F38D543EA}"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50B5A2-A680-9B42-A562-452D9F2DD2E7}"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09A20A-055F-874A-8BB5-ACB010EF9459}"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E8018A-44C5-0F43-BA39-CC7838A2F747}" type="datetime1">
              <a:rPr lang="en-US" smtClean="0"/>
              <a:t>01/02/2018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0FC20F-A840-1845-8899-C643F82617E7}"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F185F3-3238-D342-A55A-F20F94AC6C14}" type="datetime1">
              <a:rPr lang="en-US" smtClean="0"/>
              <a:t>01/02/2018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A4A130-082E-BF45-8C15-59B835120B1B}"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AA8C73-7A4D-C248-ACA6-8994CAF3C782}"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360E0A-EB8F-C44C-B715-D72942A627E9}"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9740E2-E739-DB43-9F2A-1E6AFFD1ACC2}"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FE617-6CB4-4048-AE79-BC6F38D543EA}"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AA9157BF-5C2C-7B43-9F52-06A42B4FB704}" type="datetime1">
              <a:rPr lang="en-US" smtClean="0"/>
              <a:t>01/02/2018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481.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5D820A-A31E-3B41-A6A2-8DAD1A44DEFB}"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50B5A2-A680-9B42-A562-452D9F2DD2E7}"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FE617-6CB4-4048-AE79-BC6F38D543EA}"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09A20A-055F-874A-8BB5-ACB010EF9459}"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E8018A-44C5-0F43-BA39-CC7838A2F747}" type="datetime1">
              <a:rPr lang="en-US" smtClean="0"/>
              <a:t>01/02/2018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0FC20F-A840-1845-8899-C643F82617E7}"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F185F3-3238-D342-A55A-F20F94AC6C14}" type="datetime1">
              <a:rPr lang="en-US" smtClean="0"/>
              <a:t>01/02/2018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A4A130-082E-BF45-8C15-59B835120B1B}"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09A20A-055F-874A-8BB5-ACB010EF9459}"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AA8C73-7A4D-C248-ACA6-8994CAF3C782}"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360E0A-EB8F-C44C-B715-D72942A627E9}"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9740E2-E739-DB43-9F2A-1E6AFFD1ACC2}"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495.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AA9157BF-5C2C-7B43-9F52-06A42B4FB704}" type="datetime1">
              <a:rPr lang="en-US" smtClean="0"/>
              <a:t>01/02/2018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496.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4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5D820A-A31E-3B41-A6A2-8DAD1A44DEFB}"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50B5A2-A680-9B42-A562-452D9F2DD2E7}"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FE617-6CB4-4048-AE79-BC6F38D543EA}"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E8018A-44C5-0F43-BA39-CC7838A2F747}" type="datetime1">
              <a:rPr lang="en-US" smtClean="0"/>
              <a:t>01/02/2018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E8018A-44C5-0F43-BA39-CC7838A2F747}" type="datetime1">
              <a:rPr lang="en-US" smtClean="0"/>
              <a:t>01/02/2018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09A20A-055F-874A-8BB5-ACB010EF9459}"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E8018A-44C5-0F43-BA39-CC7838A2F747}" type="datetime1">
              <a:rPr lang="en-US" smtClean="0"/>
              <a:t>01/02/2018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0FC20F-A840-1845-8899-C643F82617E7}"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F185F3-3238-D342-A55A-F20F94AC6C14}" type="datetime1">
              <a:rPr lang="en-US" smtClean="0"/>
              <a:t>01/02/2018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A4A130-082E-BF45-8C15-59B835120B1B}"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AA8C73-7A4D-C248-ACA6-8994CAF3C782}"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360E0A-EB8F-C44C-B715-D72942A627E9}"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9740E2-E739-DB43-9F2A-1E6AFFD1ACC2}"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0FC20F-A840-1845-8899-C643F82617E7}"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AA9157BF-5C2C-7B43-9F52-06A42B4FB704}" type="datetime1">
              <a:rPr lang="en-US" smtClean="0"/>
              <a:t>01/02/2018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511.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5D820A-A31E-3B41-A6A2-8DAD1A44DEFB}"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50B5A2-A680-9B42-A562-452D9F2DD2E7}"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FE617-6CB4-4048-AE79-BC6F38D543EA}"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09A20A-055F-874A-8BB5-ACB010EF9459}"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E8018A-44C5-0F43-BA39-CC7838A2F747}" type="datetime1">
              <a:rPr lang="en-US" smtClean="0"/>
              <a:t>01/02/2018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0FC20F-A840-1845-8899-C643F82617E7}"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F185F3-3238-D342-A55A-F20F94AC6C14}" type="datetime1">
              <a:rPr lang="en-US" smtClean="0"/>
              <a:t>01/02/2018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A4A130-082E-BF45-8C15-59B835120B1B}"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F185F3-3238-D342-A55A-F20F94AC6C14}" type="datetime1">
              <a:rPr lang="en-US" smtClean="0"/>
              <a:t>01/02/2018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AA8C73-7A4D-C248-ACA6-8994CAF3C782}"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360E0A-EB8F-C44C-B715-D72942A627E9}"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9740E2-E739-DB43-9F2A-1E6AFFD1ACC2}"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525.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AA9157BF-5C2C-7B43-9F52-06A42B4FB704}" type="datetime1">
              <a:rPr lang="en-US" smtClean="0"/>
              <a:t>01/02/2018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526.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5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5D820A-A31E-3B41-A6A2-8DAD1A44DEFB}"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50B5A2-A680-9B42-A562-452D9F2DD2E7}"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FE617-6CB4-4048-AE79-BC6F38D543EA}"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A4A130-082E-BF45-8C15-59B835120B1B}"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09A20A-055F-874A-8BB5-ACB010EF9459}"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E8018A-44C5-0F43-BA39-CC7838A2F747}" type="datetime1">
              <a:rPr lang="en-US" smtClean="0"/>
              <a:t>01/02/2018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0FC20F-A840-1845-8899-C643F82617E7}"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F185F3-3238-D342-A55A-F20F94AC6C14}" type="datetime1">
              <a:rPr lang="en-US" smtClean="0"/>
              <a:t>01/02/2018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A4A130-082E-BF45-8C15-59B835120B1B}"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AA8C73-7A4D-C248-ACA6-8994CAF3C782}"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360E0A-EB8F-C44C-B715-D72942A627E9}"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9740E2-E739-DB43-9F2A-1E6AFFD1ACC2}"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AA8C73-7A4D-C248-ACA6-8994CAF3C782}"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AA9157BF-5C2C-7B43-9F52-06A42B4FB704}" type="datetime1">
              <a:rPr lang="en-US" smtClean="0"/>
              <a:t>01/02/2018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541.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5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5D820A-A31E-3B41-A6A2-8DAD1A44DEFB}"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50B5A2-A680-9B42-A562-452D9F2DD2E7}"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FE617-6CB4-4048-AE79-BC6F38D543EA}"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09A20A-055F-874A-8BB5-ACB010EF9459}"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E8018A-44C5-0F43-BA39-CC7838A2F747}" type="datetime1">
              <a:rPr lang="en-US" smtClean="0"/>
              <a:t>01/02/2018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0FC20F-A840-1845-8899-C643F82617E7}"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F185F3-3238-D342-A55A-F20F94AC6C14}" type="datetime1">
              <a:rPr lang="en-US" smtClean="0"/>
              <a:t>01/02/2018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A4A130-082E-BF45-8C15-59B835120B1B}"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360E0A-EB8F-C44C-B715-D72942A627E9}"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AA8C73-7A4D-C248-ACA6-8994CAF3C782}"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360E0A-EB8F-C44C-B715-D72942A627E9}"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9740E2-E739-DB43-9F2A-1E6AFFD1ACC2}"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555.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AA9157BF-5C2C-7B43-9F52-06A42B4FB704}" type="datetime1">
              <a:rPr lang="en-US" smtClean="0"/>
              <a:t>01/02/2018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556.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5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5D820A-A31E-3B41-A6A2-8DAD1A44DEFB}"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50B5A2-A680-9B42-A562-452D9F2DD2E7}"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FE617-6CB4-4048-AE79-BC6F38D543EA}"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9740E2-E739-DB43-9F2A-1E6AFFD1ACC2}"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09A20A-055F-874A-8BB5-ACB010EF9459}"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E8018A-44C5-0F43-BA39-CC7838A2F747}" type="datetime1">
              <a:rPr lang="en-US" smtClean="0"/>
              <a:t>01/02/2018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0FC20F-A840-1845-8899-C643F82617E7}"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F185F3-3238-D342-A55A-F20F94AC6C14}" type="datetime1">
              <a:rPr lang="en-US" smtClean="0"/>
              <a:t>01/02/2018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A4A130-082E-BF45-8C15-59B835120B1B}"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AA8C73-7A4D-C248-ACA6-8994CAF3C782}"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360E0A-EB8F-C44C-B715-D72942A627E9}"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9740E2-E739-DB43-9F2A-1E6AFFD1ACC2}"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570.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AA9157BF-5C2C-7B43-9F52-06A42B4FB704}" type="datetime1">
              <a:rPr lang="en-US" smtClean="0"/>
              <a:t>01/02/2018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571.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5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5D820A-A31E-3B41-A6A2-8DAD1A44DEFB}"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50B5A2-A680-9B42-A562-452D9F2DD2E7}"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FE617-6CB4-4048-AE79-BC6F38D543EA}"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09A20A-055F-874A-8BB5-ACB010EF9459}"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E8018A-44C5-0F43-BA39-CC7838A2F747}" type="datetime1">
              <a:rPr lang="en-US" smtClean="0"/>
              <a:t>01/02/2018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0FC20F-A840-1845-8899-C643F82617E7}"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F185F3-3238-D342-A55A-F20F94AC6C14}" type="datetime1">
              <a:rPr lang="en-US" smtClean="0"/>
              <a:t>01/02/2018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A4A130-082E-BF45-8C15-59B835120B1B}"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5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AA8C73-7A4D-C248-ACA6-8994CAF3C782}"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360E0A-EB8F-C44C-B715-D72942A627E9}"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9740E2-E739-DB43-9F2A-1E6AFFD1ACC2}"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585.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AA9157BF-5C2C-7B43-9F52-06A42B4FB704}" type="datetime1">
              <a:rPr lang="en-US" smtClean="0"/>
              <a:t>01/02/2018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586.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7"/>
          <p:cNvSpPr>
            <a:spLocks noGrp="1"/>
          </p:cNvSpPr>
          <p:nvPr>
            <p:ph type="sldNum" sz="quarter" idx="10"/>
          </p:nvPr>
        </p:nvSpPr>
        <p:spPr/>
        <p:txBody>
          <a:bodyPr/>
          <a:lstStyle>
            <a:lvl1pPr>
              <a:defRPr/>
            </a:lvl1pPr>
          </a:lstStyle>
          <a:p>
            <a:pPr>
              <a:defRPr/>
            </a:pPr>
            <a:fld id="{D54B4AD4-D46F-CB48-A4DD-34E9EFC11B4D}" type="slidenum">
              <a:rPr lang="en-US"/>
              <a:pPr>
                <a:defRPr/>
              </a:pPr>
              <a:t>‹#›</a:t>
            </a:fld>
            <a:endParaRPr lang="en-US"/>
          </a:p>
        </p:txBody>
      </p:sp>
    </p:spTree>
    <p:extLst>
      <p:ext uri="{BB962C8B-B14F-4D97-AF65-F5344CB8AC3E}">
        <p14:creationId xmlns:p14="http://schemas.microsoft.com/office/powerpoint/2010/main" val="3656136125"/>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7"/>
          <p:cNvSpPr>
            <a:spLocks noGrp="1"/>
          </p:cNvSpPr>
          <p:nvPr>
            <p:ph type="sldNum" sz="quarter" idx="10"/>
          </p:nvPr>
        </p:nvSpPr>
        <p:spPr/>
        <p:txBody>
          <a:bodyPr/>
          <a:lstStyle>
            <a:lvl1pPr>
              <a:defRPr/>
            </a:lvl1pPr>
          </a:lstStyle>
          <a:p>
            <a:pPr>
              <a:defRPr/>
            </a:pPr>
            <a:fld id="{4B6E9009-112C-9841-8DD2-58BC31ED4371}" type="slidenum">
              <a:rPr lang="en-US"/>
              <a:pPr>
                <a:defRPr/>
              </a:pPr>
              <a:t>‹#›</a:t>
            </a:fld>
            <a:endParaRPr lang="en-US"/>
          </a:p>
        </p:txBody>
      </p:sp>
    </p:spTree>
    <p:extLst>
      <p:ext uri="{BB962C8B-B14F-4D97-AF65-F5344CB8AC3E}">
        <p14:creationId xmlns:p14="http://schemas.microsoft.com/office/powerpoint/2010/main" val="11433245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AA9157BF-5C2C-7B43-9F52-06A42B4FB704}" type="datetime1">
              <a:rPr lang="en-US" smtClean="0"/>
              <a:t>01/02/2018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0FC20F-A840-1845-8899-C643F82617E7}"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5D820A-A31E-3B41-A6A2-8DAD1A44DEFB}"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50B5A2-A680-9B42-A562-452D9F2DD2E7}"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FE617-6CB4-4048-AE79-BC6F38D543EA}"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09A20A-055F-874A-8BB5-ACB010EF9459}"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E8018A-44C5-0F43-BA39-CC7838A2F747}" type="datetime1">
              <a:rPr lang="en-US" smtClean="0"/>
              <a:t>01/02/2018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0FC20F-A840-1845-8899-C643F82617E7}"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F185F3-3238-D342-A55A-F20F94AC6C14}" type="datetime1">
              <a:rPr lang="en-US" smtClean="0"/>
              <a:t>01/02/2018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A4A130-082E-BF45-8C15-59B835120B1B}"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AA8C73-7A4D-C248-ACA6-8994CAF3C782}"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F185F3-3238-D342-A55A-F20F94AC6C14}" type="datetime1">
              <a:rPr lang="en-US" smtClean="0"/>
              <a:t>01/02/2018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360E0A-EB8F-C44C-B715-D72942A627E9}"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9740E2-E739-DB43-9F2A-1E6AFFD1ACC2}"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AA9157BF-5C2C-7B43-9F52-06A42B4FB704}" type="datetime1">
              <a:rPr lang="en-US" smtClean="0"/>
              <a:t>01/02/2018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5D820A-A31E-3B41-A6A2-8DAD1A44DEFB}"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50B5A2-A680-9B42-A562-452D9F2DD2E7}"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FE617-6CB4-4048-AE79-BC6F38D543EA}"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09A20A-055F-874A-8BB5-ACB010EF9459}"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A4A130-082E-BF45-8C15-59B835120B1B}"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E8018A-44C5-0F43-BA39-CC7838A2F747}" type="datetime1">
              <a:rPr lang="en-US" smtClean="0"/>
              <a:t>01/02/2018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0FC20F-A840-1845-8899-C643F82617E7}"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F185F3-3238-D342-A55A-F20F94AC6C14}" type="datetime1">
              <a:rPr lang="en-US" smtClean="0"/>
              <a:t>01/02/2018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A4A130-082E-BF45-8C15-59B835120B1B}"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AA8C73-7A4D-C248-ACA6-8994CAF3C782}"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360E0A-EB8F-C44C-B715-D72942A627E9}"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9740E2-E739-DB43-9F2A-1E6AFFD1ACC2}"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157BF-5C2C-7B43-9F52-06A42B4FB704}"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AA9157BF-5C2C-7B43-9F52-06A42B4FB704}" type="datetime1">
              <a:rPr lang="en-US" smtClean="0"/>
              <a:t>01/02/2018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AA8C73-7A4D-C248-ACA6-8994CAF3C782}"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5D820A-A31E-3B41-A6A2-8DAD1A44DEFB}"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50B5A2-A680-9B42-A562-452D9F2DD2E7}"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FE617-6CB4-4048-AE79-BC6F38D543EA}" type="datetime1">
              <a:rPr lang="en-US" smtClean="0"/>
              <a:t>01/02/2018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09A20A-055F-874A-8BB5-ACB010EF9459}"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E8018A-44C5-0F43-BA39-CC7838A2F747}" type="datetime1">
              <a:rPr lang="en-US" smtClean="0"/>
              <a:t>01/02/2018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0FC20F-A840-1845-8899-C643F82617E7}" type="datetime1">
              <a:rPr lang="en-US" smtClean="0"/>
              <a:t>01/02/2018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F185F3-3238-D342-A55A-F20F94AC6C14}" type="datetime1">
              <a:rPr lang="en-US" smtClean="0"/>
              <a:t>01/02/2018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A4A130-082E-BF45-8C15-59B835120B1B}"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AA8C73-7A4D-C248-ACA6-8994CAF3C782}" type="datetime1">
              <a:rPr lang="en-US" smtClean="0"/>
              <a:t>01/02/2018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17" Type="http://schemas.openxmlformats.org/officeDocument/2006/relationships/image" Target="../media/image1.jpg"/><Relationship Id="rId2" Type="http://schemas.openxmlformats.org/officeDocument/2006/relationships/slideLayout" Target="../slideLayouts/slideLayout137.xml"/><Relationship Id="rId16" Type="http://schemas.openxmlformats.org/officeDocument/2006/relationships/theme" Target="../theme/theme10.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slideLayout" Target="../slideLayouts/slideLayout15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image" Target="../media/image1.jpg"/><Relationship Id="rId2" Type="http://schemas.openxmlformats.org/officeDocument/2006/relationships/slideLayout" Target="../slideLayouts/slideLayout152.xml"/><Relationship Id="rId16" Type="http://schemas.openxmlformats.org/officeDocument/2006/relationships/theme" Target="../theme/theme11.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17" Type="http://schemas.openxmlformats.org/officeDocument/2006/relationships/image" Target="../media/image1.jpg"/><Relationship Id="rId2" Type="http://schemas.openxmlformats.org/officeDocument/2006/relationships/slideLayout" Target="../slideLayouts/slideLayout167.xml"/><Relationship Id="rId16" Type="http://schemas.openxmlformats.org/officeDocument/2006/relationships/theme" Target="../theme/theme12.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slideLayout" Target="../slideLayouts/slideLayout18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image" Target="../media/image1.jpg"/><Relationship Id="rId2" Type="http://schemas.openxmlformats.org/officeDocument/2006/relationships/slideLayout" Target="../slideLayouts/slideLayout182.xml"/><Relationship Id="rId16" Type="http://schemas.openxmlformats.org/officeDocument/2006/relationships/theme" Target="../theme/theme13.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17" Type="http://schemas.openxmlformats.org/officeDocument/2006/relationships/image" Target="../media/image1.jpg"/><Relationship Id="rId2" Type="http://schemas.openxmlformats.org/officeDocument/2006/relationships/slideLayout" Target="../slideLayouts/slideLayout197.xml"/><Relationship Id="rId16" Type="http://schemas.openxmlformats.org/officeDocument/2006/relationships/theme" Target="../theme/theme14.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5" Type="http://schemas.openxmlformats.org/officeDocument/2006/relationships/slideLayout" Target="../slideLayouts/slideLayout210.xml"/><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slideLayout" Target="../slideLayouts/slideLayout20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slideLayout" Target="../slideLayouts/slideLayout223.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17" Type="http://schemas.openxmlformats.org/officeDocument/2006/relationships/image" Target="../media/image1.jpg"/><Relationship Id="rId2" Type="http://schemas.openxmlformats.org/officeDocument/2006/relationships/slideLayout" Target="../slideLayouts/slideLayout212.xml"/><Relationship Id="rId16" Type="http://schemas.openxmlformats.org/officeDocument/2006/relationships/theme" Target="../theme/theme15.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5" Type="http://schemas.openxmlformats.org/officeDocument/2006/relationships/slideLayout" Target="../slideLayouts/slideLayout22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slideLayout" Target="../slideLayouts/slideLayout22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33.xml"/><Relationship Id="rId13" Type="http://schemas.openxmlformats.org/officeDocument/2006/relationships/slideLayout" Target="../slideLayouts/slideLayout238.xml"/><Relationship Id="rId3" Type="http://schemas.openxmlformats.org/officeDocument/2006/relationships/slideLayout" Target="../slideLayouts/slideLayout228.xml"/><Relationship Id="rId7" Type="http://schemas.openxmlformats.org/officeDocument/2006/relationships/slideLayout" Target="../slideLayouts/slideLayout232.xml"/><Relationship Id="rId12" Type="http://schemas.openxmlformats.org/officeDocument/2006/relationships/slideLayout" Target="../slideLayouts/slideLayout237.xml"/><Relationship Id="rId17" Type="http://schemas.openxmlformats.org/officeDocument/2006/relationships/image" Target="../media/image1.jpg"/><Relationship Id="rId2" Type="http://schemas.openxmlformats.org/officeDocument/2006/relationships/slideLayout" Target="../slideLayouts/slideLayout227.xml"/><Relationship Id="rId16" Type="http://schemas.openxmlformats.org/officeDocument/2006/relationships/theme" Target="../theme/theme16.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5" Type="http://schemas.openxmlformats.org/officeDocument/2006/relationships/slideLayout" Target="../slideLayouts/slideLayout240.xml"/><Relationship Id="rId10" Type="http://schemas.openxmlformats.org/officeDocument/2006/relationships/slideLayout" Target="../slideLayouts/slideLayout235.xml"/><Relationship Id="rId4" Type="http://schemas.openxmlformats.org/officeDocument/2006/relationships/slideLayout" Target="../slideLayouts/slideLayout229.xml"/><Relationship Id="rId9" Type="http://schemas.openxmlformats.org/officeDocument/2006/relationships/slideLayout" Target="../slideLayouts/slideLayout234.xml"/><Relationship Id="rId14" Type="http://schemas.openxmlformats.org/officeDocument/2006/relationships/slideLayout" Target="../slideLayouts/slideLayout23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slideLayout" Target="../slideLayouts/slideLayout253.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17" Type="http://schemas.openxmlformats.org/officeDocument/2006/relationships/image" Target="../media/image1.jpg"/><Relationship Id="rId2" Type="http://schemas.openxmlformats.org/officeDocument/2006/relationships/slideLayout" Target="../slideLayouts/slideLayout242.xml"/><Relationship Id="rId16" Type="http://schemas.openxmlformats.org/officeDocument/2006/relationships/theme" Target="../theme/theme17.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5" Type="http://schemas.openxmlformats.org/officeDocument/2006/relationships/slideLayout" Target="../slideLayouts/slideLayout255.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slideLayout" Target="../slideLayouts/slideLayout25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63.xml"/><Relationship Id="rId13" Type="http://schemas.openxmlformats.org/officeDocument/2006/relationships/slideLayout" Target="../slideLayouts/slideLayout268.xml"/><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slideLayout" Target="../slideLayouts/slideLayout267.xml"/><Relationship Id="rId17" Type="http://schemas.openxmlformats.org/officeDocument/2006/relationships/image" Target="../media/image1.jpg"/><Relationship Id="rId2" Type="http://schemas.openxmlformats.org/officeDocument/2006/relationships/slideLayout" Target="../slideLayouts/slideLayout257.xml"/><Relationship Id="rId16" Type="http://schemas.openxmlformats.org/officeDocument/2006/relationships/theme" Target="../theme/theme18.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5" Type="http://schemas.openxmlformats.org/officeDocument/2006/relationships/slideLayout" Target="../slideLayouts/slideLayout270.xml"/><Relationship Id="rId10" Type="http://schemas.openxmlformats.org/officeDocument/2006/relationships/slideLayout" Target="../slideLayouts/slideLayout265.xml"/><Relationship Id="rId4" Type="http://schemas.openxmlformats.org/officeDocument/2006/relationships/slideLayout" Target="../slideLayouts/slideLayout259.xml"/><Relationship Id="rId9" Type="http://schemas.openxmlformats.org/officeDocument/2006/relationships/slideLayout" Target="../slideLayouts/slideLayout264.xml"/><Relationship Id="rId14" Type="http://schemas.openxmlformats.org/officeDocument/2006/relationships/slideLayout" Target="../slideLayouts/slideLayout26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78.xml"/><Relationship Id="rId13" Type="http://schemas.openxmlformats.org/officeDocument/2006/relationships/slideLayout" Target="../slideLayouts/slideLayout283.xml"/><Relationship Id="rId18" Type="http://schemas.openxmlformats.org/officeDocument/2006/relationships/image" Target="../media/image1.jpg"/><Relationship Id="rId3" Type="http://schemas.openxmlformats.org/officeDocument/2006/relationships/slideLayout" Target="../slideLayouts/slideLayout273.xml"/><Relationship Id="rId7" Type="http://schemas.openxmlformats.org/officeDocument/2006/relationships/slideLayout" Target="../slideLayouts/slideLayout277.xml"/><Relationship Id="rId12" Type="http://schemas.openxmlformats.org/officeDocument/2006/relationships/slideLayout" Target="../slideLayouts/slideLayout282.xml"/><Relationship Id="rId17" Type="http://schemas.openxmlformats.org/officeDocument/2006/relationships/theme" Target="../theme/theme19.xml"/><Relationship Id="rId2" Type="http://schemas.openxmlformats.org/officeDocument/2006/relationships/slideLayout" Target="../slideLayouts/slideLayout272.xml"/><Relationship Id="rId16" Type="http://schemas.openxmlformats.org/officeDocument/2006/relationships/slideLayout" Target="../slideLayouts/slideLayout286.xml"/><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5" Type="http://schemas.openxmlformats.org/officeDocument/2006/relationships/slideLayout" Target="../slideLayouts/slideLayout275.xml"/><Relationship Id="rId15" Type="http://schemas.openxmlformats.org/officeDocument/2006/relationships/slideLayout" Target="../slideLayouts/slideLayout285.xml"/><Relationship Id="rId10" Type="http://schemas.openxmlformats.org/officeDocument/2006/relationships/slideLayout" Target="../slideLayouts/slideLayout280.xml"/><Relationship Id="rId4" Type="http://schemas.openxmlformats.org/officeDocument/2006/relationships/slideLayout" Target="../slideLayouts/slideLayout274.xml"/><Relationship Id="rId9" Type="http://schemas.openxmlformats.org/officeDocument/2006/relationships/slideLayout" Target="../slideLayouts/slideLayout279.xml"/><Relationship Id="rId14" Type="http://schemas.openxmlformats.org/officeDocument/2006/relationships/slideLayout" Target="../slideLayouts/slideLayout28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slideLayout" Target="../slideLayouts/slideLayout299.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slideLayout" Target="../slideLayouts/slideLayout298.xml"/><Relationship Id="rId17" Type="http://schemas.openxmlformats.org/officeDocument/2006/relationships/image" Target="../media/image1.jpg"/><Relationship Id="rId2" Type="http://schemas.openxmlformats.org/officeDocument/2006/relationships/slideLayout" Target="../slideLayouts/slideLayout288.xml"/><Relationship Id="rId16" Type="http://schemas.openxmlformats.org/officeDocument/2006/relationships/theme" Target="../theme/theme20.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5" Type="http://schemas.openxmlformats.org/officeDocument/2006/relationships/slideLayout" Target="../slideLayouts/slideLayout30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 Id="rId14" Type="http://schemas.openxmlformats.org/officeDocument/2006/relationships/slideLayout" Target="../slideLayouts/slideLayout30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09.xml"/><Relationship Id="rId13" Type="http://schemas.openxmlformats.org/officeDocument/2006/relationships/slideLayout" Target="../slideLayouts/slideLayout314.xml"/><Relationship Id="rId3" Type="http://schemas.openxmlformats.org/officeDocument/2006/relationships/slideLayout" Target="../slideLayouts/slideLayout304.xml"/><Relationship Id="rId7" Type="http://schemas.openxmlformats.org/officeDocument/2006/relationships/slideLayout" Target="../slideLayouts/slideLayout308.xml"/><Relationship Id="rId12" Type="http://schemas.openxmlformats.org/officeDocument/2006/relationships/slideLayout" Target="../slideLayouts/slideLayout313.xml"/><Relationship Id="rId17" Type="http://schemas.openxmlformats.org/officeDocument/2006/relationships/image" Target="../media/image1.jpg"/><Relationship Id="rId2" Type="http://schemas.openxmlformats.org/officeDocument/2006/relationships/slideLayout" Target="../slideLayouts/slideLayout303.xml"/><Relationship Id="rId16" Type="http://schemas.openxmlformats.org/officeDocument/2006/relationships/theme" Target="../theme/theme21.xml"/><Relationship Id="rId1" Type="http://schemas.openxmlformats.org/officeDocument/2006/relationships/slideLayout" Target="../slideLayouts/slideLayout302.xml"/><Relationship Id="rId6" Type="http://schemas.openxmlformats.org/officeDocument/2006/relationships/slideLayout" Target="../slideLayouts/slideLayout307.xml"/><Relationship Id="rId11" Type="http://schemas.openxmlformats.org/officeDocument/2006/relationships/slideLayout" Target="../slideLayouts/slideLayout312.xml"/><Relationship Id="rId5" Type="http://schemas.openxmlformats.org/officeDocument/2006/relationships/slideLayout" Target="../slideLayouts/slideLayout306.xml"/><Relationship Id="rId15" Type="http://schemas.openxmlformats.org/officeDocument/2006/relationships/slideLayout" Target="../slideLayouts/slideLayout316.xml"/><Relationship Id="rId10" Type="http://schemas.openxmlformats.org/officeDocument/2006/relationships/slideLayout" Target="../slideLayouts/slideLayout311.xml"/><Relationship Id="rId4" Type="http://schemas.openxmlformats.org/officeDocument/2006/relationships/slideLayout" Target="../slideLayouts/slideLayout305.xml"/><Relationship Id="rId9" Type="http://schemas.openxmlformats.org/officeDocument/2006/relationships/slideLayout" Target="../slideLayouts/slideLayout310.xml"/><Relationship Id="rId14" Type="http://schemas.openxmlformats.org/officeDocument/2006/relationships/slideLayout" Target="../slideLayouts/slideLayout31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24.xml"/><Relationship Id="rId13" Type="http://schemas.openxmlformats.org/officeDocument/2006/relationships/slideLayout" Target="../slideLayouts/slideLayout329.xml"/><Relationship Id="rId3" Type="http://schemas.openxmlformats.org/officeDocument/2006/relationships/slideLayout" Target="../slideLayouts/slideLayout319.xml"/><Relationship Id="rId7" Type="http://schemas.openxmlformats.org/officeDocument/2006/relationships/slideLayout" Target="../slideLayouts/slideLayout323.xml"/><Relationship Id="rId12" Type="http://schemas.openxmlformats.org/officeDocument/2006/relationships/slideLayout" Target="../slideLayouts/slideLayout328.xml"/><Relationship Id="rId17" Type="http://schemas.openxmlformats.org/officeDocument/2006/relationships/image" Target="../media/image1.jpg"/><Relationship Id="rId2" Type="http://schemas.openxmlformats.org/officeDocument/2006/relationships/slideLayout" Target="../slideLayouts/slideLayout318.xml"/><Relationship Id="rId16" Type="http://schemas.openxmlformats.org/officeDocument/2006/relationships/theme" Target="../theme/theme22.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slideLayout" Target="../slideLayouts/slideLayout327.xml"/><Relationship Id="rId5" Type="http://schemas.openxmlformats.org/officeDocument/2006/relationships/slideLayout" Target="../slideLayouts/slideLayout321.xml"/><Relationship Id="rId15" Type="http://schemas.openxmlformats.org/officeDocument/2006/relationships/slideLayout" Target="../slideLayouts/slideLayout331.xml"/><Relationship Id="rId10" Type="http://schemas.openxmlformats.org/officeDocument/2006/relationships/slideLayout" Target="../slideLayouts/slideLayout326.xml"/><Relationship Id="rId4" Type="http://schemas.openxmlformats.org/officeDocument/2006/relationships/slideLayout" Target="../slideLayouts/slideLayout320.xml"/><Relationship Id="rId9" Type="http://schemas.openxmlformats.org/officeDocument/2006/relationships/slideLayout" Target="../slideLayouts/slideLayout325.xml"/><Relationship Id="rId14" Type="http://schemas.openxmlformats.org/officeDocument/2006/relationships/slideLayout" Target="../slideLayouts/slideLayout33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39.xml"/><Relationship Id="rId13" Type="http://schemas.openxmlformats.org/officeDocument/2006/relationships/slideLayout" Target="../slideLayouts/slideLayout344.xml"/><Relationship Id="rId3" Type="http://schemas.openxmlformats.org/officeDocument/2006/relationships/slideLayout" Target="../slideLayouts/slideLayout334.xml"/><Relationship Id="rId7" Type="http://schemas.openxmlformats.org/officeDocument/2006/relationships/slideLayout" Target="../slideLayouts/slideLayout338.xml"/><Relationship Id="rId12" Type="http://schemas.openxmlformats.org/officeDocument/2006/relationships/slideLayout" Target="../slideLayouts/slideLayout343.xml"/><Relationship Id="rId17" Type="http://schemas.openxmlformats.org/officeDocument/2006/relationships/image" Target="../media/image1.jpg"/><Relationship Id="rId2" Type="http://schemas.openxmlformats.org/officeDocument/2006/relationships/slideLayout" Target="../slideLayouts/slideLayout333.xml"/><Relationship Id="rId16" Type="http://schemas.openxmlformats.org/officeDocument/2006/relationships/theme" Target="../theme/theme23.xml"/><Relationship Id="rId1" Type="http://schemas.openxmlformats.org/officeDocument/2006/relationships/slideLayout" Target="../slideLayouts/slideLayout332.xml"/><Relationship Id="rId6" Type="http://schemas.openxmlformats.org/officeDocument/2006/relationships/slideLayout" Target="../slideLayouts/slideLayout337.xml"/><Relationship Id="rId11" Type="http://schemas.openxmlformats.org/officeDocument/2006/relationships/slideLayout" Target="../slideLayouts/slideLayout342.xml"/><Relationship Id="rId5" Type="http://schemas.openxmlformats.org/officeDocument/2006/relationships/slideLayout" Target="../slideLayouts/slideLayout336.xml"/><Relationship Id="rId15" Type="http://schemas.openxmlformats.org/officeDocument/2006/relationships/slideLayout" Target="../slideLayouts/slideLayout346.xml"/><Relationship Id="rId10" Type="http://schemas.openxmlformats.org/officeDocument/2006/relationships/slideLayout" Target="../slideLayouts/slideLayout341.xml"/><Relationship Id="rId4" Type="http://schemas.openxmlformats.org/officeDocument/2006/relationships/slideLayout" Target="../slideLayouts/slideLayout335.xml"/><Relationship Id="rId9" Type="http://schemas.openxmlformats.org/officeDocument/2006/relationships/slideLayout" Target="../slideLayouts/slideLayout340.xml"/><Relationship Id="rId14" Type="http://schemas.openxmlformats.org/officeDocument/2006/relationships/slideLayout" Target="../slideLayouts/slideLayout345.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54.xml"/><Relationship Id="rId13" Type="http://schemas.openxmlformats.org/officeDocument/2006/relationships/slideLayout" Target="../slideLayouts/slideLayout359.xml"/><Relationship Id="rId3" Type="http://schemas.openxmlformats.org/officeDocument/2006/relationships/slideLayout" Target="../slideLayouts/slideLayout349.xml"/><Relationship Id="rId7" Type="http://schemas.openxmlformats.org/officeDocument/2006/relationships/slideLayout" Target="../slideLayouts/slideLayout353.xml"/><Relationship Id="rId12" Type="http://schemas.openxmlformats.org/officeDocument/2006/relationships/slideLayout" Target="../slideLayouts/slideLayout358.xml"/><Relationship Id="rId17" Type="http://schemas.openxmlformats.org/officeDocument/2006/relationships/image" Target="../media/image1.jpg"/><Relationship Id="rId2" Type="http://schemas.openxmlformats.org/officeDocument/2006/relationships/slideLayout" Target="../slideLayouts/slideLayout348.xml"/><Relationship Id="rId16" Type="http://schemas.openxmlformats.org/officeDocument/2006/relationships/theme" Target="../theme/theme24.xml"/><Relationship Id="rId1" Type="http://schemas.openxmlformats.org/officeDocument/2006/relationships/slideLayout" Target="../slideLayouts/slideLayout347.xml"/><Relationship Id="rId6" Type="http://schemas.openxmlformats.org/officeDocument/2006/relationships/slideLayout" Target="../slideLayouts/slideLayout352.xml"/><Relationship Id="rId11" Type="http://schemas.openxmlformats.org/officeDocument/2006/relationships/slideLayout" Target="../slideLayouts/slideLayout357.xml"/><Relationship Id="rId5" Type="http://schemas.openxmlformats.org/officeDocument/2006/relationships/slideLayout" Target="../slideLayouts/slideLayout351.xml"/><Relationship Id="rId15" Type="http://schemas.openxmlformats.org/officeDocument/2006/relationships/slideLayout" Target="../slideLayouts/slideLayout361.xml"/><Relationship Id="rId10" Type="http://schemas.openxmlformats.org/officeDocument/2006/relationships/slideLayout" Target="../slideLayouts/slideLayout356.xml"/><Relationship Id="rId4" Type="http://schemas.openxmlformats.org/officeDocument/2006/relationships/slideLayout" Target="../slideLayouts/slideLayout350.xml"/><Relationship Id="rId9" Type="http://schemas.openxmlformats.org/officeDocument/2006/relationships/slideLayout" Target="../slideLayouts/slideLayout355.xml"/><Relationship Id="rId14" Type="http://schemas.openxmlformats.org/officeDocument/2006/relationships/slideLayout" Target="../slideLayouts/slideLayout360.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69.xml"/><Relationship Id="rId13" Type="http://schemas.openxmlformats.org/officeDocument/2006/relationships/slideLayout" Target="../slideLayouts/slideLayout374.xml"/><Relationship Id="rId3" Type="http://schemas.openxmlformats.org/officeDocument/2006/relationships/slideLayout" Target="../slideLayouts/slideLayout364.xml"/><Relationship Id="rId7" Type="http://schemas.openxmlformats.org/officeDocument/2006/relationships/slideLayout" Target="../slideLayouts/slideLayout368.xml"/><Relationship Id="rId12" Type="http://schemas.openxmlformats.org/officeDocument/2006/relationships/slideLayout" Target="../slideLayouts/slideLayout373.xml"/><Relationship Id="rId17" Type="http://schemas.openxmlformats.org/officeDocument/2006/relationships/image" Target="../media/image1.jpg"/><Relationship Id="rId2" Type="http://schemas.openxmlformats.org/officeDocument/2006/relationships/slideLayout" Target="../slideLayouts/slideLayout363.xml"/><Relationship Id="rId16" Type="http://schemas.openxmlformats.org/officeDocument/2006/relationships/theme" Target="../theme/theme25.xml"/><Relationship Id="rId1" Type="http://schemas.openxmlformats.org/officeDocument/2006/relationships/slideLayout" Target="../slideLayouts/slideLayout362.xml"/><Relationship Id="rId6" Type="http://schemas.openxmlformats.org/officeDocument/2006/relationships/slideLayout" Target="../slideLayouts/slideLayout367.xml"/><Relationship Id="rId11" Type="http://schemas.openxmlformats.org/officeDocument/2006/relationships/slideLayout" Target="../slideLayouts/slideLayout372.xml"/><Relationship Id="rId5" Type="http://schemas.openxmlformats.org/officeDocument/2006/relationships/slideLayout" Target="../slideLayouts/slideLayout366.xml"/><Relationship Id="rId15" Type="http://schemas.openxmlformats.org/officeDocument/2006/relationships/slideLayout" Target="../slideLayouts/slideLayout376.xml"/><Relationship Id="rId10" Type="http://schemas.openxmlformats.org/officeDocument/2006/relationships/slideLayout" Target="../slideLayouts/slideLayout371.xml"/><Relationship Id="rId4" Type="http://schemas.openxmlformats.org/officeDocument/2006/relationships/slideLayout" Target="../slideLayouts/slideLayout365.xml"/><Relationship Id="rId9" Type="http://schemas.openxmlformats.org/officeDocument/2006/relationships/slideLayout" Target="../slideLayouts/slideLayout370.xml"/><Relationship Id="rId14" Type="http://schemas.openxmlformats.org/officeDocument/2006/relationships/slideLayout" Target="../slideLayouts/slideLayout37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84.xml"/><Relationship Id="rId13" Type="http://schemas.openxmlformats.org/officeDocument/2006/relationships/slideLayout" Target="../slideLayouts/slideLayout389.xml"/><Relationship Id="rId3" Type="http://schemas.openxmlformats.org/officeDocument/2006/relationships/slideLayout" Target="../slideLayouts/slideLayout379.xml"/><Relationship Id="rId7" Type="http://schemas.openxmlformats.org/officeDocument/2006/relationships/slideLayout" Target="../slideLayouts/slideLayout383.xml"/><Relationship Id="rId12" Type="http://schemas.openxmlformats.org/officeDocument/2006/relationships/slideLayout" Target="../slideLayouts/slideLayout388.xml"/><Relationship Id="rId17" Type="http://schemas.openxmlformats.org/officeDocument/2006/relationships/image" Target="../media/image1.jpg"/><Relationship Id="rId2" Type="http://schemas.openxmlformats.org/officeDocument/2006/relationships/slideLayout" Target="../slideLayouts/slideLayout378.xml"/><Relationship Id="rId16" Type="http://schemas.openxmlformats.org/officeDocument/2006/relationships/theme" Target="../theme/theme26.xml"/><Relationship Id="rId1" Type="http://schemas.openxmlformats.org/officeDocument/2006/relationships/slideLayout" Target="../slideLayouts/slideLayout377.xml"/><Relationship Id="rId6" Type="http://schemas.openxmlformats.org/officeDocument/2006/relationships/slideLayout" Target="../slideLayouts/slideLayout382.xml"/><Relationship Id="rId11" Type="http://schemas.openxmlformats.org/officeDocument/2006/relationships/slideLayout" Target="../slideLayouts/slideLayout387.xml"/><Relationship Id="rId5" Type="http://schemas.openxmlformats.org/officeDocument/2006/relationships/slideLayout" Target="../slideLayouts/slideLayout381.xml"/><Relationship Id="rId15" Type="http://schemas.openxmlformats.org/officeDocument/2006/relationships/slideLayout" Target="../slideLayouts/slideLayout391.xml"/><Relationship Id="rId10" Type="http://schemas.openxmlformats.org/officeDocument/2006/relationships/slideLayout" Target="../slideLayouts/slideLayout386.xml"/><Relationship Id="rId4" Type="http://schemas.openxmlformats.org/officeDocument/2006/relationships/slideLayout" Target="../slideLayouts/slideLayout380.xml"/><Relationship Id="rId9" Type="http://schemas.openxmlformats.org/officeDocument/2006/relationships/slideLayout" Target="../slideLayouts/slideLayout385.xml"/><Relationship Id="rId14" Type="http://schemas.openxmlformats.org/officeDocument/2006/relationships/slideLayout" Target="../slideLayouts/slideLayout390.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99.xml"/><Relationship Id="rId13" Type="http://schemas.openxmlformats.org/officeDocument/2006/relationships/slideLayout" Target="../slideLayouts/slideLayout404.xml"/><Relationship Id="rId3" Type="http://schemas.openxmlformats.org/officeDocument/2006/relationships/slideLayout" Target="../slideLayouts/slideLayout394.xml"/><Relationship Id="rId7" Type="http://schemas.openxmlformats.org/officeDocument/2006/relationships/slideLayout" Target="../slideLayouts/slideLayout398.xml"/><Relationship Id="rId12" Type="http://schemas.openxmlformats.org/officeDocument/2006/relationships/slideLayout" Target="../slideLayouts/slideLayout403.xml"/><Relationship Id="rId17" Type="http://schemas.openxmlformats.org/officeDocument/2006/relationships/image" Target="../media/image1.jpg"/><Relationship Id="rId2" Type="http://schemas.openxmlformats.org/officeDocument/2006/relationships/slideLayout" Target="../slideLayouts/slideLayout393.xml"/><Relationship Id="rId16" Type="http://schemas.openxmlformats.org/officeDocument/2006/relationships/theme" Target="../theme/theme27.xml"/><Relationship Id="rId1" Type="http://schemas.openxmlformats.org/officeDocument/2006/relationships/slideLayout" Target="../slideLayouts/slideLayout392.xml"/><Relationship Id="rId6" Type="http://schemas.openxmlformats.org/officeDocument/2006/relationships/slideLayout" Target="../slideLayouts/slideLayout397.xml"/><Relationship Id="rId11" Type="http://schemas.openxmlformats.org/officeDocument/2006/relationships/slideLayout" Target="../slideLayouts/slideLayout402.xml"/><Relationship Id="rId5" Type="http://schemas.openxmlformats.org/officeDocument/2006/relationships/slideLayout" Target="../slideLayouts/slideLayout396.xml"/><Relationship Id="rId15" Type="http://schemas.openxmlformats.org/officeDocument/2006/relationships/slideLayout" Target="../slideLayouts/slideLayout406.xml"/><Relationship Id="rId10" Type="http://schemas.openxmlformats.org/officeDocument/2006/relationships/slideLayout" Target="../slideLayouts/slideLayout401.xml"/><Relationship Id="rId4" Type="http://schemas.openxmlformats.org/officeDocument/2006/relationships/slideLayout" Target="../slideLayouts/slideLayout395.xml"/><Relationship Id="rId9" Type="http://schemas.openxmlformats.org/officeDocument/2006/relationships/slideLayout" Target="../slideLayouts/slideLayout400.xml"/><Relationship Id="rId14" Type="http://schemas.openxmlformats.org/officeDocument/2006/relationships/slideLayout" Target="../slideLayouts/slideLayout40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414.xml"/><Relationship Id="rId13" Type="http://schemas.openxmlformats.org/officeDocument/2006/relationships/slideLayout" Target="../slideLayouts/slideLayout419.xml"/><Relationship Id="rId3" Type="http://schemas.openxmlformats.org/officeDocument/2006/relationships/slideLayout" Target="../slideLayouts/slideLayout409.xml"/><Relationship Id="rId7" Type="http://schemas.openxmlformats.org/officeDocument/2006/relationships/slideLayout" Target="../slideLayouts/slideLayout413.xml"/><Relationship Id="rId12" Type="http://schemas.openxmlformats.org/officeDocument/2006/relationships/slideLayout" Target="../slideLayouts/slideLayout418.xml"/><Relationship Id="rId17" Type="http://schemas.openxmlformats.org/officeDocument/2006/relationships/image" Target="../media/image1.jpg"/><Relationship Id="rId2" Type="http://schemas.openxmlformats.org/officeDocument/2006/relationships/slideLayout" Target="../slideLayouts/slideLayout408.xml"/><Relationship Id="rId16" Type="http://schemas.openxmlformats.org/officeDocument/2006/relationships/theme" Target="../theme/theme28.xml"/><Relationship Id="rId1" Type="http://schemas.openxmlformats.org/officeDocument/2006/relationships/slideLayout" Target="../slideLayouts/slideLayout407.xml"/><Relationship Id="rId6" Type="http://schemas.openxmlformats.org/officeDocument/2006/relationships/slideLayout" Target="../slideLayouts/slideLayout412.xml"/><Relationship Id="rId11" Type="http://schemas.openxmlformats.org/officeDocument/2006/relationships/slideLayout" Target="../slideLayouts/slideLayout417.xml"/><Relationship Id="rId5" Type="http://schemas.openxmlformats.org/officeDocument/2006/relationships/slideLayout" Target="../slideLayouts/slideLayout411.xml"/><Relationship Id="rId15" Type="http://schemas.openxmlformats.org/officeDocument/2006/relationships/slideLayout" Target="../slideLayouts/slideLayout421.xml"/><Relationship Id="rId10" Type="http://schemas.openxmlformats.org/officeDocument/2006/relationships/slideLayout" Target="../slideLayouts/slideLayout416.xml"/><Relationship Id="rId4" Type="http://schemas.openxmlformats.org/officeDocument/2006/relationships/slideLayout" Target="../slideLayouts/slideLayout410.xml"/><Relationship Id="rId9" Type="http://schemas.openxmlformats.org/officeDocument/2006/relationships/slideLayout" Target="../slideLayouts/slideLayout415.xml"/><Relationship Id="rId14" Type="http://schemas.openxmlformats.org/officeDocument/2006/relationships/slideLayout" Target="../slideLayouts/slideLayout420.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429.xml"/><Relationship Id="rId13" Type="http://schemas.openxmlformats.org/officeDocument/2006/relationships/slideLayout" Target="../slideLayouts/slideLayout434.xml"/><Relationship Id="rId3" Type="http://schemas.openxmlformats.org/officeDocument/2006/relationships/slideLayout" Target="../slideLayouts/slideLayout424.xml"/><Relationship Id="rId7" Type="http://schemas.openxmlformats.org/officeDocument/2006/relationships/slideLayout" Target="../slideLayouts/slideLayout428.xml"/><Relationship Id="rId12" Type="http://schemas.openxmlformats.org/officeDocument/2006/relationships/slideLayout" Target="../slideLayouts/slideLayout433.xml"/><Relationship Id="rId17" Type="http://schemas.openxmlformats.org/officeDocument/2006/relationships/image" Target="../media/image1.jpg"/><Relationship Id="rId2" Type="http://schemas.openxmlformats.org/officeDocument/2006/relationships/slideLayout" Target="../slideLayouts/slideLayout423.xml"/><Relationship Id="rId16" Type="http://schemas.openxmlformats.org/officeDocument/2006/relationships/theme" Target="../theme/theme29.xml"/><Relationship Id="rId1" Type="http://schemas.openxmlformats.org/officeDocument/2006/relationships/slideLayout" Target="../slideLayouts/slideLayout422.xml"/><Relationship Id="rId6" Type="http://schemas.openxmlformats.org/officeDocument/2006/relationships/slideLayout" Target="../slideLayouts/slideLayout427.xml"/><Relationship Id="rId11" Type="http://schemas.openxmlformats.org/officeDocument/2006/relationships/slideLayout" Target="../slideLayouts/slideLayout432.xml"/><Relationship Id="rId5" Type="http://schemas.openxmlformats.org/officeDocument/2006/relationships/slideLayout" Target="../slideLayouts/slideLayout426.xml"/><Relationship Id="rId15" Type="http://schemas.openxmlformats.org/officeDocument/2006/relationships/slideLayout" Target="../slideLayouts/slideLayout436.xml"/><Relationship Id="rId10" Type="http://schemas.openxmlformats.org/officeDocument/2006/relationships/slideLayout" Target="../slideLayouts/slideLayout431.xml"/><Relationship Id="rId4" Type="http://schemas.openxmlformats.org/officeDocument/2006/relationships/slideLayout" Target="../slideLayouts/slideLayout425.xml"/><Relationship Id="rId9" Type="http://schemas.openxmlformats.org/officeDocument/2006/relationships/slideLayout" Target="../slideLayouts/slideLayout430.xml"/><Relationship Id="rId14" Type="http://schemas.openxmlformats.org/officeDocument/2006/relationships/slideLayout" Target="../slideLayouts/slideLayout4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jpg"/><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444.xml"/><Relationship Id="rId13" Type="http://schemas.openxmlformats.org/officeDocument/2006/relationships/slideLayout" Target="../slideLayouts/slideLayout449.xml"/><Relationship Id="rId3" Type="http://schemas.openxmlformats.org/officeDocument/2006/relationships/slideLayout" Target="../slideLayouts/slideLayout439.xml"/><Relationship Id="rId7" Type="http://schemas.openxmlformats.org/officeDocument/2006/relationships/slideLayout" Target="../slideLayouts/slideLayout443.xml"/><Relationship Id="rId12" Type="http://schemas.openxmlformats.org/officeDocument/2006/relationships/slideLayout" Target="../slideLayouts/slideLayout448.xml"/><Relationship Id="rId17" Type="http://schemas.openxmlformats.org/officeDocument/2006/relationships/image" Target="../media/image1.jpg"/><Relationship Id="rId2" Type="http://schemas.openxmlformats.org/officeDocument/2006/relationships/slideLayout" Target="../slideLayouts/slideLayout438.xml"/><Relationship Id="rId16" Type="http://schemas.openxmlformats.org/officeDocument/2006/relationships/theme" Target="../theme/theme30.xml"/><Relationship Id="rId1" Type="http://schemas.openxmlformats.org/officeDocument/2006/relationships/slideLayout" Target="../slideLayouts/slideLayout437.xml"/><Relationship Id="rId6" Type="http://schemas.openxmlformats.org/officeDocument/2006/relationships/slideLayout" Target="../slideLayouts/slideLayout442.xml"/><Relationship Id="rId11" Type="http://schemas.openxmlformats.org/officeDocument/2006/relationships/slideLayout" Target="../slideLayouts/slideLayout447.xml"/><Relationship Id="rId5" Type="http://schemas.openxmlformats.org/officeDocument/2006/relationships/slideLayout" Target="../slideLayouts/slideLayout441.xml"/><Relationship Id="rId15" Type="http://schemas.openxmlformats.org/officeDocument/2006/relationships/slideLayout" Target="../slideLayouts/slideLayout451.xml"/><Relationship Id="rId10" Type="http://schemas.openxmlformats.org/officeDocument/2006/relationships/slideLayout" Target="../slideLayouts/slideLayout446.xml"/><Relationship Id="rId4" Type="http://schemas.openxmlformats.org/officeDocument/2006/relationships/slideLayout" Target="../slideLayouts/slideLayout440.xml"/><Relationship Id="rId9" Type="http://schemas.openxmlformats.org/officeDocument/2006/relationships/slideLayout" Target="../slideLayouts/slideLayout445.xml"/><Relationship Id="rId14" Type="http://schemas.openxmlformats.org/officeDocument/2006/relationships/slideLayout" Target="../slideLayouts/slideLayout45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459.xml"/><Relationship Id="rId13" Type="http://schemas.openxmlformats.org/officeDocument/2006/relationships/slideLayout" Target="../slideLayouts/slideLayout464.xml"/><Relationship Id="rId3" Type="http://schemas.openxmlformats.org/officeDocument/2006/relationships/slideLayout" Target="../slideLayouts/slideLayout454.xml"/><Relationship Id="rId7" Type="http://schemas.openxmlformats.org/officeDocument/2006/relationships/slideLayout" Target="../slideLayouts/slideLayout458.xml"/><Relationship Id="rId12" Type="http://schemas.openxmlformats.org/officeDocument/2006/relationships/slideLayout" Target="../slideLayouts/slideLayout463.xml"/><Relationship Id="rId17" Type="http://schemas.openxmlformats.org/officeDocument/2006/relationships/image" Target="../media/image1.jpg"/><Relationship Id="rId2" Type="http://schemas.openxmlformats.org/officeDocument/2006/relationships/slideLayout" Target="../slideLayouts/slideLayout453.xml"/><Relationship Id="rId16" Type="http://schemas.openxmlformats.org/officeDocument/2006/relationships/theme" Target="../theme/theme31.xml"/><Relationship Id="rId1" Type="http://schemas.openxmlformats.org/officeDocument/2006/relationships/slideLayout" Target="../slideLayouts/slideLayout452.xml"/><Relationship Id="rId6" Type="http://schemas.openxmlformats.org/officeDocument/2006/relationships/slideLayout" Target="../slideLayouts/slideLayout457.xml"/><Relationship Id="rId11" Type="http://schemas.openxmlformats.org/officeDocument/2006/relationships/slideLayout" Target="../slideLayouts/slideLayout462.xml"/><Relationship Id="rId5" Type="http://schemas.openxmlformats.org/officeDocument/2006/relationships/slideLayout" Target="../slideLayouts/slideLayout456.xml"/><Relationship Id="rId15" Type="http://schemas.openxmlformats.org/officeDocument/2006/relationships/slideLayout" Target="../slideLayouts/slideLayout466.xml"/><Relationship Id="rId10" Type="http://schemas.openxmlformats.org/officeDocument/2006/relationships/slideLayout" Target="../slideLayouts/slideLayout461.xml"/><Relationship Id="rId4" Type="http://schemas.openxmlformats.org/officeDocument/2006/relationships/slideLayout" Target="../slideLayouts/slideLayout455.xml"/><Relationship Id="rId9" Type="http://schemas.openxmlformats.org/officeDocument/2006/relationships/slideLayout" Target="../slideLayouts/slideLayout460.xml"/><Relationship Id="rId14" Type="http://schemas.openxmlformats.org/officeDocument/2006/relationships/slideLayout" Target="../slideLayouts/slideLayout465.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474.xml"/><Relationship Id="rId13" Type="http://schemas.openxmlformats.org/officeDocument/2006/relationships/slideLayout" Target="../slideLayouts/slideLayout479.xml"/><Relationship Id="rId3" Type="http://schemas.openxmlformats.org/officeDocument/2006/relationships/slideLayout" Target="../slideLayouts/slideLayout469.xml"/><Relationship Id="rId7" Type="http://schemas.openxmlformats.org/officeDocument/2006/relationships/slideLayout" Target="../slideLayouts/slideLayout473.xml"/><Relationship Id="rId12" Type="http://schemas.openxmlformats.org/officeDocument/2006/relationships/slideLayout" Target="../slideLayouts/slideLayout478.xml"/><Relationship Id="rId17" Type="http://schemas.openxmlformats.org/officeDocument/2006/relationships/image" Target="../media/image1.jpg"/><Relationship Id="rId2" Type="http://schemas.openxmlformats.org/officeDocument/2006/relationships/slideLayout" Target="../slideLayouts/slideLayout468.xml"/><Relationship Id="rId16" Type="http://schemas.openxmlformats.org/officeDocument/2006/relationships/theme" Target="../theme/theme32.xml"/><Relationship Id="rId1" Type="http://schemas.openxmlformats.org/officeDocument/2006/relationships/slideLayout" Target="../slideLayouts/slideLayout467.xml"/><Relationship Id="rId6" Type="http://schemas.openxmlformats.org/officeDocument/2006/relationships/slideLayout" Target="../slideLayouts/slideLayout472.xml"/><Relationship Id="rId11" Type="http://schemas.openxmlformats.org/officeDocument/2006/relationships/slideLayout" Target="../slideLayouts/slideLayout477.xml"/><Relationship Id="rId5" Type="http://schemas.openxmlformats.org/officeDocument/2006/relationships/slideLayout" Target="../slideLayouts/slideLayout471.xml"/><Relationship Id="rId15" Type="http://schemas.openxmlformats.org/officeDocument/2006/relationships/slideLayout" Target="../slideLayouts/slideLayout481.xml"/><Relationship Id="rId10" Type="http://schemas.openxmlformats.org/officeDocument/2006/relationships/slideLayout" Target="../slideLayouts/slideLayout476.xml"/><Relationship Id="rId4" Type="http://schemas.openxmlformats.org/officeDocument/2006/relationships/slideLayout" Target="../slideLayouts/slideLayout470.xml"/><Relationship Id="rId9" Type="http://schemas.openxmlformats.org/officeDocument/2006/relationships/slideLayout" Target="../slideLayouts/slideLayout475.xml"/><Relationship Id="rId14" Type="http://schemas.openxmlformats.org/officeDocument/2006/relationships/slideLayout" Target="../slideLayouts/slideLayout48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489.xml"/><Relationship Id="rId13" Type="http://schemas.openxmlformats.org/officeDocument/2006/relationships/slideLayout" Target="../slideLayouts/slideLayout494.xml"/><Relationship Id="rId3" Type="http://schemas.openxmlformats.org/officeDocument/2006/relationships/slideLayout" Target="../slideLayouts/slideLayout484.xml"/><Relationship Id="rId7" Type="http://schemas.openxmlformats.org/officeDocument/2006/relationships/slideLayout" Target="../slideLayouts/slideLayout488.xml"/><Relationship Id="rId12" Type="http://schemas.openxmlformats.org/officeDocument/2006/relationships/slideLayout" Target="../slideLayouts/slideLayout493.xml"/><Relationship Id="rId17" Type="http://schemas.openxmlformats.org/officeDocument/2006/relationships/image" Target="../media/image1.jpg"/><Relationship Id="rId2" Type="http://schemas.openxmlformats.org/officeDocument/2006/relationships/slideLayout" Target="../slideLayouts/slideLayout483.xml"/><Relationship Id="rId16" Type="http://schemas.openxmlformats.org/officeDocument/2006/relationships/theme" Target="../theme/theme33.xml"/><Relationship Id="rId1" Type="http://schemas.openxmlformats.org/officeDocument/2006/relationships/slideLayout" Target="../slideLayouts/slideLayout482.xml"/><Relationship Id="rId6" Type="http://schemas.openxmlformats.org/officeDocument/2006/relationships/slideLayout" Target="../slideLayouts/slideLayout487.xml"/><Relationship Id="rId11" Type="http://schemas.openxmlformats.org/officeDocument/2006/relationships/slideLayout" Target="../slideLayouts/slideLayout492.xml"/><Relationship Id="rId5" Type="http://schemas.openxmlformats.org/officeDocument/2006/relationships/slideLayout" Target="../slideLayouts/slideLayout486.xml"/><Relationship Id="rId15" Type="http://schemas.openxmlformats.org/officeDocument/2006/relationships/slideLayout" Target="../slideLayouts/slideLayout496.xml"/><Relationship Id="rId10" Type="http://schemas.openxmlformats.org/officeDocument/2006/relationships/slideLayout" Target="../slideLayouts/slideLayout491.xml"/><Relationship Id="rId4" Type="http://schemas.openxmlformats.org/officeDocument/2006/relationships/slideLayout" Target="../slideLayouts/slideLayout485.xml"/><Relationship Id="rId9" Type="http://schemas.openxmlformats.org/officeDocument/2006/relationships/slideLayout" Target="../slideLayouts/slideLayout490.xml"/><Relationship Id="rId14" Type="http://schemas.openxmlformats.org/officeDocument/2006/relationships/slideLayout" Target="../slideLayouts/slideLayout495.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504.xml"/><Relationship Id="rId13" Type="http://schemas.openxmlformats.org/officeDocument/2006/relationships/slideLayout" Target="../slideLayouts/slideLayout509.xml"/><Relationship Id="rId3" Type="http://schemas.openxmlformats.org/officeDocument/2006/relationships/slideLayout" Target="../slideLayouts/slideLayout499.xml"/><Relationship Id="rId7" Type="http://schemas.openxmlformats.org/officeDocument/2006/relationships/slideLayout" Target="../slideLayouts/slideLayout503.xml"/><Relationship Id="rId12" Type="http://schemas.openxmlformats.org/officeDocument/2006/relationships/slideLayout" Target="../slideLayouts/slideLayout508.xml"/><Relationship Id="rId17" Type="http://schemas.openxmlformats.org/officeDocument/2006/relationships/image" Target="../media/image1.jpg"/><Relationship Id="rId2" Type="http://schemas.openxmlformats.org/officeDocument/2006/relationships/slideLayout" Target="../slideLayouts/slideLayout498.xml"/><Relationship Id="rId16" Type="http://schemas.openxmlformats.org/officeDocument/2006/relationships/theme" Target="../theme/theme34.xml"/><Relationship Id="rId1" Type="http://schemas.openxmlformats.org/officeDocument/2006/relationships/slideLayout" Target="../slideLayouts/slideLayout497.xml"/><Relationship Id="rId6" Type="http://schemas.openxmlformats.org/officeDocument/2006/relationships/slideLayout" Target="../slideLayouts/slideLayout502.xml"/><Relationship Id="rId11" Type="http://schemas.openxmlformats.org/officeDocument/2006/relationships/slideLayout" Target="../slideLayouts/slideLayout507.xml"/><Relationship Id="rId5" Type="http://schemas.openxmlformats.org/officeDocument/2006/relationships/slideLayout" Target="../slideLayouts/slideLayout501.xml"/><Relationship Id="rId15" Type="http://schemas.openxmlformats.org/officeDocument/2006/relationships/slideLayout" Target="../slideLayouts/slideLayout511.xml"/><Relationship Id="rId10" Type="http://schemas.openxmlformats.org/officeDocument/2006/relationships/slideLayout" Target="../slideLayouts/slideLayout506.xml"/><Relationship Id="rId4" Type="http://schemas.openxmlformats.org/officeDocument/2006/relationships/slideLayout" Target="../slideLayouts/slideLayout500.xml"/><Relationship Id="rId9" Type="http://schemas.openxmlformats.org/officeDocument/2006/relationships/slideLayout" Target="../slideLayouts/slideLayout505.xml"/><Relationship Id="rId14" Type="http://schemas.openxmlformats.org/officeDocument/2006/relationships/slideLayout" Target="../slideLayouts/slideLayout510.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519.xml"/><Relationship Id="rId13" Type="http://schemas.openxmlformats.org/officeDocument/2006/relationships/slideLayout" Target="../slideLayouts/slideLayout524.xml"/><Relationship Id="rId3" Type="http://schemas.openxmlformats.org/officeDocument/2006/relationships/slideLayout" Target="../slideLayouts/slideLayout514.xml"/><Relationship Id="rId7" Type="http://schemas.openxmlformats.org/officeDocument/2006/relationships/slideLayout" Target="../slideLayouts/slideLayout518.xml"/><Relationship Id="rId12" Type="http://schemas.openxmlformats.org/officeDocument/2006/relationships/slideLayout" Target="../slideLayouts/slideLayout523.xml"/><Relationship Id="rId17" Type="http://schemas.openxmlformats.org/officeDocument/2006/relationships/image" Target="../media/image1.jpg"/><Relationship Id="rId2" Type="http://schemas.openxmlformats.org/officeDocument/2006/relationships/slideLayout" Target="../slideLayouts/slideLayout513.xml"/><Relationship Id="rId16" Type="http://schemas.openxmlformats.org/officeDocument/2006/relationships/theme" Target="../theme/theme35.xml"/><Relationship Id="rId1" Type="http://schemas.openxmlformats.org/officeDocument/2006/relationships/slideLayout" Target="../slideLayouts/slideLayout512.xml"/><Relationship Id="rId6" Type="http://schemas.openxmlformats.org/officeDocument/2006/relationships/slideLayout" Target="../slideLayouts/slideLayout517.xml"/><Relationship Id="rId11" Type="http://schemas.openxmlformats.org/officeDocument/2006/relationships/slideLayout" Target="../slideLayouts/slideLayout522.xml"/><Relationship Id="rId5" Type="http://schemas.openxmlformats.org/officeDocument/2006/relationships/slideLayout" Target="../slideLayouts/slideLayout516.xml"/><Relationship Id="rId15" Type="http://schemas.openxmlformats.org/officeDocument/2006/relationships/slideLayout" Target="../slideLayouts/slideLayout526.xml"/><Relationship Id="rId10" Type="http://schemas.openxmlformats.org/officeDocument/2006/relationships/slideLayout" Target="../slideLayouts/slideLayout521.xml"/><Relationship Id="rId4" Type="http://schemas.openxmlformats.org/officeDocument/2006/relationships/slideLayout" Target="../slideLayouts/slideLayout515.xml"/><Relationship Id="rId9" Type="http://schemas.openxmlformats.org/officeDocument/2006/relationships/slideLayout" Target="../slideLayouts/slideLayout520.xml"/><Relationship Id="rId14" Type="http://schemas.openxmlformats.org/officeDocument/2006/relationships/slideLayout" Target="../slideLayouts/slideLayout525.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534.xml"/><Relationship Id="rId13" Type="http://schemas.openxmlformats.org/officeDocument/2006/relationships/slideLayout" Target="../slideLayouts/slideLayout539.xml"/><Relationship Id="rId3" Type="http://schemas.openxmlformats.org/officeDocument/2006/relationships/slideLayout" Target="../slideLayouts/slideLayout529.xml"/><Relationship Id="rId7" Type="http://schemas.openxmlformats.org/officeDocument/2006/relationships/slideLayout" Target="../slideLayouts/slideLayout533.xml"/><Relationship Id="rId12" Type="http://schemas.openxmlformats.org/officeDocument/2006/relationships/slideLayout" Target="../slideLayouts/slideLayout538.xml"/><Relationship Id="rId17" Type="http://schemas.openxmlformats.org/officeDocument/2006/relationships/image" Target="../media/image1.jpg"/><Relationship Id="rId2" Type="http://schemas.openxmlformats.org/officeDocument/2006/relationships/slideLayout" Target="../slideLayouts/slideLayout528.xml"/><Relationship Id="rId16" Type="http://schemas.openxmlformats.org/officeDocument/2006/relationships/theme" Target="../theme/theme36.xml"/><Relationship Id="rId1" Type="http://schemas.openxmlformats.org/officeDocument/2006/relationships/slideLayout" Target="../slideLayouts/slideLayout527.xml"/><Relationship Id="rId6" Type="http://schemas.openxmlformats.org/officeDocument/2006/relationships/slideLayout" Target="../slideLayouts/slideLayout532.xml"/><Relationship Id="rId11" Type="http://schemas.openxmlformats.org/officeDocument/2006/relationships/slideLayout" Target="../slideLayouts/slideLayout537.xml"/><Relationship Id="rId5" Type="http://schemas.openxmlformats.org/officeDocument/2006/relationships/slideLayout" Target="../slideLayouts/slideLayout531.xml"/><Relationship Id="rId15" Type="http://schemas.openxmlformats.org/officeDocument/2006/relationships/slideLayout" Target="../slideLayouts/slideLayout541.xml"/><Relationship Id="rId10" Type="http://schemas.openxmlformats.org/officeDocument/2006/relationships/slideLayout" Target="../slideLayouts/slideLayout536.xml"/><Relationship Id="rId4" Type="http://schemas.openxmlformats.org/officeDocument/2006/relationships/slideLayout" Target="../slideLayouts/slideLayout530.xml"/><Relationship Id="rId9" Type="http://schemas.openxmlformats.org/officeDocument/2006/relationships/slideLayout" Target="../slideLayouts/slideLayout535.xml"/><Relationship Id="rId14" Type="http://schemas.openxmlformats.org/officeDocument/2006/relationships/slideLayout" Target="../slideLayouts/slideLayout540.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549.xml"/><Relationship Id="rId13" Type="http://schemas.openxmlformats.org/officeDocument/2006/relationships/slideLayout" Target="../slideLayouts/slideLayout554.xml"/><Relationship Id="rId3" Type="http://schemas.openxmlformats.org/officeDocument/2006/relationships/slideLayout" Target="../slideLayouts/slideLayout544.xml"/><Relationship Id="rId7" Type="http://schemas.openxmlformats.org/officeDocument/2006/relationships/slideLayout" Target="../slideLayouts/slideLayout548.xml"/><Relationship Id="rId12" Type="http://schemas.openxmlformats.org/officeDocument/2006/relationships/slideLayout" Target="../slideLayouts/slideLayout553.xml"/><Relationship Id="rId17" Type="http://schemas.openxmlformats.org/officeDocument/2006/relationships/image" Target="../media/image1.jpg"/><Relationship Id="rId2" Type="http://schemas.openxmlformats.org/officeDocument/2006/relationships/slideLayout" Target="../slideLayouts/slideLayout543.xml"/><Relationship Id="rId16" Type="http://schemas.openxmlformats.org/officeDocument/2006/relationships/theme" Target="../theme/theme37.xml"/><Relationship Id="rId1" Type="http://schemas.openxmlformats.org/officeDocument/2006/relationships/slideLayout" Target="../slideLayouts/slideLayout542.xml"/><Relationship Id="rId6" Type="http://schemas.openxmlformats.org/officeDocument/2006/relationships/slideLayout" Target="../slideLayouts/slideLayout547.xml"/><Relationship Id="rId11" Type="http://schemas.openxmlformats.org/officeDocument/2006/relationships/slideLayout" Target="../slideLayouts/slideLayout552.xml"/><Relationship Id="rId5" Type="http://schemas.openxmlformats.org/officeDocument/2006/relationships/slideLayout" Target="../slideLayouts/slideLayout546.xml"/><Relationship Id="rId15" Type="http://schemas.openxmlformats.org/officeDocument/2006/relationships/slideLayout" Target="../slideLayouts/slideLayout556.xml"/><Relationship Id="rId10" Type="http://schemas.openxmlformats.org/officeDocument/2006/relationships/slideLayout" Target="../slideLayouts/slideLayout551.xml"/><Relationship Id="rId4" Type="http://schemas.openxmlformats.org/officeDocument/2006/relationships/slideLayout" Target="../slideLayouts/slideLayout545.xml"/><Relationship Id="rId9" Type="http://schemas.openxmlformats.org/officeDocument/2006/relationships/slideLayout" Target="../slideLayouts/slideLayout550.xml"/><Relationship Id="rId14" Type="http://schemas.openxmlformats.org/officeDocument/2006/relationships/slideLayout" Target="../slideLayouts/slideLayout55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564.xml"/><Relationship Id="rId13" Type="http://schemas.openxmlformats.org/officeDocument/2006/relationships/slideLayout" Target="../slideLayouts/slideLayout569.xml"/><Relationship Id="rId3" Type="http://schemas.openxmlformats.org/officeDocument/2006/relationships/slideLayout" Target="../slideLayouts/slideLayout559.xml"/><Relationship Id="rId7" Type="http://schemas.openxmlformats.org/officeDocument/2006/relationships/slideLayout" Target="../slideLayouts/slideLayout563.xml"/><Relationship Id="rId12" Type="http://schemas.openxmlformats.org/officeDocument/2006/relationships/slideLayout" Target="../slideLayouts/slideLayout568.xml"/><Relationship Id="rId17" Type="http://schemas.openxmlformats.org/officeDocument/2006/relationships/image" Target="../media/image1.jpg"/><Relationship Id="rId2" Type="http://schemas.openxmlformats.org/officeDocument/2006/relationships/slideLayout" Target="../slideLayouts/slideLayout558.xml"/><Relationship Id="rId16" Type="http://schemas.openxmlformats.org/officeDocument/2006/relationships/theme" Target="../theme/theme38.xml"/><Relationship Id="rId1" Type="http://schemas.openxmlformats.org/officeDocument/2006/relationships/slideLayout" Target="../slideLayouts/slideLayout557.xml"/><Relationship Id="rId6" Type="http://schemas.openxmlformats.org/officeDocument/2006/relationships/slideLayout" Target="../slideLayouts/slideLayout562.xml"/><Relationship Id="rId11" Type="http://schemas.openxmlformats.org/officeDocument/2006/relationships/slideLayout" Target="../slideLayouts/slideLayout567.xml"/><Relationship Id="rId5" Type="http://schemas.openxmlformats.org/officeDocument/2006/relationships/slideLayout" Target="../slideLayouts/slideLayout561.xml"/><Relationship Id="rId15" Type="http://schemas.openxmlformats.org/officeDocument/2006/relationships/slideLayout" Target="../slideLayouts/slideLayout571.xml"/><Relationship Id="rId10" Type="http://schemas.openxmlformats.org/officeDocument/2006/relationships/slideLayout" Target="../slideLayouts/slideLayout566.xml"/><Relationship Id="rId4" Type="http://schemas.openxmlformats.org/officeDocument/2006/relationships/slideLayout" Target="../slideLayouts/slideLayout560.xml"/><Relationship Id="rId9" Type="http://schemas.openxmlformats.org/officeDocument/2006/relationships/slideLayout" Target="../slideLayouts/slideLayout565.xml"/><Relationship Id="rId14" Type="http://schemas.openxmlformats.org/officeDocument/2006/relationships/slideLayout" Target="../slideLayouts/slideLayout570.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579.xml"/><Relationship Id="rId13" Type="http://schemas.openxmlformats.org/officeDocument/2006/relationships/slideLayout" Target="../slideLayouts/slideLayout584.xml"/><Relationship Id="rId18" Type="http://schemas.openxmlformats.org/officeDocument/2006/relationships/theme" Target="../theme/theme39.xml"/><Relationship Id="rId3" Type="http://schemas.openxmlformats.org/officeDocument/2006/relationships/slideLayout" Target="../slideLayouts/slideLayout574.xml"/><Relationship Id="rId7" Type="http://schemas.openxmlformats.org/officeDocument/2006/relationships/slideLayout" Target="../slideLayouts/slideLayout578.xml"/><Relationship Id="rId12" Type="http://schemas.openxmlformats.org/officeDocument/2006/relationships/slideLayout" Target="../slideLayouts/slideLayout583.xml"/><Relationship Id="rId17" Type="http://schemas.openxmlformats.org/officeDocument/2006/relationships/slideLayout" Target="../slideLayouts/slideLayout588.xml"/><Relationship Id="rId2" Type="http://schemas.openxmlformats.org/officeDocument/2006/relationships/slideLayout" Target="../slideLayouts/slideLayout573.xml"/><Relationship Id="rId16" Type="http://schemas.openxmlformats.org/officeDocument/2006/relationships/slideLayout" Target="../slideLayouts/slideLayout587.xml"/><Relationship Id="rId1" Type="http://schemas.openxmlformats.org/officeDocument/2006/relationships/slideLayout" Target="../slideLayouts/slideLayout572.xml"/><Relationship Id="rId6" Type="http://schemas.openxmlformats.org/officeDocument/2006/relationships/slideLayout" Target="../slideLayouts/slideLayout577.xml"/><Relationship Id="rId11" Type="http://schemas.openxmlformats.org/officeDocument/2006/relationships/slideLayout" Target="../slideLayouts/slideLayout582.xml"/><Relationship Id="rId5" Type="http://schemas.openxmlformats.org/officeDocument/2006/relationships/slideLayout" Target="../slideLayouts/slideLayout576.xml"/><Relationship Id="rId15" Type="http://schemas.openxmlformats.org/officeDocument/2006/relationships/slideLayout" Target="../slideLayouts/slideLayout586.xml"/><Relationship Id="rId10" Type="http://schemas.openxmlformats.org/officeDocument/2006/relationships/slideLayout" Target="../slideLayouts/slideLayout581.xml"/><Relationship Id="rId19" Type="http://schemas.openxmlformats.org/officeDocument/2006/relationships/image" Target="../media/image1.jpg"/><Relationship Id="rId4" Type="http://schemas.openxmlformats.org/officeDocument/2006/relationships/slideLayout" Target="../slideLayouts/slideLayout575.xml"/><Relationship Id="rId9" Type="http://schemas.openxmlformats.org/officeDocument/2006/relationships/slideLayout" Target="../slideLayouts/slideLayout580.xml"/><Relationship Id="rId14" Type="http://schemas.openxmlformats.org/officeDocument/2006/relationships/slideLayout" Target="../slideLayouts/slideLayout58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1.jpg"/><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image" Target="../media/image1.jpg"/><Relationship Id="rId2" Type="http://schemas.openxmlformats.org/officeDocument/2006/relationships/slideLayout" Target="../slideLayouts/slideLayout62.xml"/><Relationship Id="rId16" Type="http://schemas.openxmlformats.org/officeDocument/2006/relationships/theme" Target="../theme/theme5.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image" Target="../media/image1.jpg"/><Relationship Id="rId2" Type="http://schemas.openxmlformats.org/officeDocument/2006/relationships/slideLayout" Target="../slideLayouts/slideLayout77.xml"/><Relationship Id="rId16" Type="http://schemas.openxmlformats.org/officeDocument/2006/relationships/theme" Target="../theme/theme6.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image" Target="../media/image1.jpg"/><Relationship Id="rId2" Type="http://schemas.openxmlformats.org/officeDocument/2006/relationships/slideLayout" Target="../slideLayouts/slideLayout92.xml"/><Relationship Id="rId16" Type="http://schemas.openxmlformats.org/officeDocument/2006/relationships/theme" Target="../theme/theme7.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image" Target="../media/image1.jpg"/><Relationship Id="rId2" Type="http://schemas.openxmlformats.org/officeDocument/2006/relationships/slideLayout" Target="../slideLayouts/slideLayout107.xml"/><Relationship Id="rId16" Type="http://schemas.openxmlformats.org/officeDocument/2006/relationships/theme" Target="../theme/theme8.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image" Target="../media/image1.jpg"/><Relationship Id="rId2" Type="http://schemas.openxmlformats.org/officeDocument/2006/relationships/slideLayout" Target="../slideLayouts/slideLayout122.xml"/><Relationship Id="rId16" Type="http://schemas.openxmlformats.org/officeDocument/2006/relationships/theme" Target="../theme/theme9.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A9157BF-5C2C-7B43-9F52-06A42B4FB704}" type="datetime1">
              <a:rPr lang="en-US" smtClean="0"/>
              <a:t>01/02/2018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924" r:id="rId1"/>
    <p:sldLayoutId id="2147484925" r:id="rId2"/>
    <p:sldLayoutId id="2147484926" r:id="rId3"/>
    <p:sldLayoutId id="2147484927" r:id="rId4"/>
    <p:sldLayoutId id="2147484928" r:id="rId5"/>
    <p:sldLayoutId id="2147484929" r:id="rId6"/>
    <p:sldLayoutId id="2147484930" r:id="rId7"/>
    <p:sldLayoutId id="2147484931" r:id="rId8"/>
    <p:sldLayoutId id="2147484932" r:id="rId9"/>
    <p:sldLayoutId id="2147484933" r:id="rId10"/>
    <p:sldLayoutId id="2147484934" r:id="rId11"/>
    <p:sldLayoutId id="2147484935" r:id="rId12"/>
    <p:sldLayoutId id="2147484936" r:id="rId13"/>
    <p:sldLayoutId id="2147484937" r:id="rId14"/>
    <p:sldLayoutId id="2147484938"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A9157BF-5C2C-7B43-9F52-06A42B4FB704}" type="datetime1">
              <a:rPr lang="en-US" smtClean="0"/>
              <a:t>01/02/2018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068" r:id="rId1"/>
    <p:sldLayoutId id="2147485069" r:id="rId2"/>
    <p:sldLayoutId id="2147485070" r:id="rId3"/>
    <p:sldLayoutId id="2147485071" r:id="rId4"/>
    <p:sldLayoutId id="2147485072" r:id="rId5"/>
    <p:sldLayoutId id="2147485073" r:id="rId6"/>
    <p:sldLayoutId id="2147485074" r:id="rId7"/>
    <p:sldLayoutId id="2147485075" r:id="rId8"/>
    <p:sldLayoutId id="2147485076" r:id="rId9"/>
    <p:sldLayoutId id="2147485077" r:id="rId10"/>
    <p:sldLayoutId id="2147485078" r:id="rId11"/>
    <p:sldLayoutId id="2147485079" r:id="rId12"/>
    <p:sldLayoutId id="2147485080" r:id="rId13"/>
    <p:sldLayoutId id="2147485081" r:id="rId14"/>
    <p:sldLayoutId id="2147485082"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A9157BF-5C2C-7B43-9F52-06A42B4FB704}" type="datetime1">
              <a:rPr lang="en-US" smtClean="0"/>
              <a:t>01/02/2018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084" r:id="rId1"/>
    <p:sldLayoutId id="2147485085" r:id="rId2"/>
    <p:sldLayoutId id="2147485086" r:id="rId3"/>
    <p:sldLayoutId id="2147485087" r:id="rId4"/>
    <p:sldLayoutId id="2147485088" r:id="rId5"/>
    <p:sldLayoutId id="2147485089" r:id="rId6"/>
    <p:sldLayoutId id="2147485090" r:id="rId7"/>
    <p:sldLayoutId id="2147485091" r:id="rId8"/>
    <p:sldLayoutId id="2147485092" r:id="rId9"/>
    <p:sldLayoutId id="2147485093" r:id="rId10"/>
    <p:sldLayoutId id="2147485094" r:id="rId11"/>
    <p:sldLayoutId id="2147485095" r:id="rId12"/>
    <p:sldLayoutId id="2147485096" r:id="rId13"/>
    <p:sldLayoutId id="2147485097" r:id="rId14"/>
    <p:sldLayoutId id="2147485098"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A9157BF-5C2C-7B43-9F52-06A42B4FB704}" type="datetime1">
              <a:rPr lang="en-US" smtClean="0"/>
              <a:t>01/02/2018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100" r:id="rId1"/>
    <p:sldLayoutId id="2147485101" r:id="rId2"/>
    <p:sldLayoutId id="2147485102" r:id="rId3"/>
    <p:sldLayoutId id="2147485103" r:id="rId4"/>
    <p:sldLayoutId id="2147485104" r:id="rId5"/>
    <p:sldLayoutId id="2147485105" r:id="rId6"/>
    <p:sldLayoutId id="2147485106" r:id="rId7"/>
    <p:sldLayoutId id="2147485107" r:id="rId8"/>
    <p:sldLayoutId id="2147485108" r:id="rId9"/>
    <p:sldLayoutId id="2147485109" r:id="rId10"/>
    <p:sldLayoutId id="2147485110" r:id="rId11"/>
    <p:sldLayoutId id="2147485111" r:id="rId12"/>
    <p:sldLayoutId id="2147485112" r:id="rId13"/>
    <p:sldLayoutId id="2147485113" r:id="rId14"/>
    <p:sldLayoutId id="2147485114"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A9157BF-5C2C-7B43-9F52-06A42B4FB704}" type="datetime1">
              <a:rPr lang="en-US" smtClean="0"/>
              <a:t>01/02/2018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116" r:id="rId1"/>
    <p:sldLayoutId id="2147485117" r:id="rId2"/>
    <p:sldLayoutId id="2147485118" r:id="rId3"/>
    <p:sldLayoutId id="2147485119" r:id="rId4"/>
    <p:sldLayoutId id="2147485120" r:id="rId5"/>
    <p:sldLayoutId id="2147485121" r:id="rId6"/>
    <p:sldLayoutId id="2147485122" r:id="rId7"/>
    <p:sldLayoutId id="2147485123" r:id="rId8"/>
    <p:sldLayoutId id="2147485124" r:id="rId9"/>
    <p:sldLayoutId id="2147485125" r:id="rId10"/>
    <p:sldLayoutId id="2147485126" r:id="rId11"/>
    <p:sldLayoutId id="2147485127" r:id="rId12"/>
    <p:sldLayoutId id="2147485128" r:id="rId13"/>
    <p:sldLayoutId id="2147485129" r:id="rId14"/>
    <p:sldLayoutId id="2147485130"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A9157BF-5C2C-7B43-9F52-06A42B4FB704}" type="datetime1">
              <a:rPr lang="en-US" smtClean="0"/>
              <a:t>01/02/2018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132" r:id="rId1"/>
    <p:sldLayoutId id="2147485133" r:id="rId2"/>
    <p:sldLayoutId id="2147485134" r:id="rId3"/>
    <p:sldLayoutId id="2147485135" r:id="rId4"/>
    <p:sldLayoutId id="2147485136" r:id="rId5"/>
    <p:sldLayoutId id="2147485137" r:id="rId6"/>
    <p:sldLayoutId id="2147485138" r:id="rId7"/>
    <p:sldLayoutId id="2147485139" r:id="rId8"/>
    <p:sldLayoutId id="2147485140" r:id="rId9"/>
    <p:sldLayoutId id="2147485141" r:id="rId10"/>
    <p:sldLayoutId id="2147485142" r:id="rId11"/>
    <p:sldLayoutId id="2147485143" r:id="rId12"/>
    <p:sldLayoutId id="2147485144" r:id="rId13"/>
    <p:sldLayoutId id="2147485145" r:id="rId14"/>
    <p:sldLayoutId id="2147485146"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A9157BF-5C2C-7B43-9F52-06A42B4FB704}" type="datetime1">
              <a:rPr lang="en-US" smtClean="0"/>
              <a:t>01/02/2018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148" r:id="rId1"/>
    <p:sldLayoutId id="2147485149" r:id="rId2"/>
    <p:sldLayoutId id="2147485150" r:id="rId3"/>
    <p:sldLayoutId id="2147485151" r:id="rId4"/>
    <p:sldLayoutId id="2147485152" r:id="rId5"/>
    <p:sldLayoutId id="2147485153" r:id="rId6"/>
    <p:sldLayoutId id="2147485154" r:id="rId7"/>
    <p:sldLayoutId id="2147485155" r:id="rId8"/>
    <p:sldLayoutId id="2147485156" r:id="rId9"/>
    <p:sldLayoutId id="2147485157" r:id="rId10"/>
    <p:sldLayoutId id="2147485158" r:id="rId11"/>
    <p:sldLayoutId id="2147485159" r:id="rId12"/>
    <p:sldLayoutId id="2147485160" r:id="rId13"/>
    <p:sldLayoutId id="2147485161" r:id="rId14"/>
    <p:sldLayoutId id="2147485162"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A9157BF-5C2C-7B43-9F52-06A42B4FB704}" type="datetime1">
              <a:rPr lang="en-US" smtClean="0"/>
              <a:t>01/02/2018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164" r:id="rId1"/>
    <p:sldLayoutId id="2147485165" r:id="rId2"/>
    <p:sldLayoutId id="2147485166" r:id="rId3"/>
    <p:sldLayoutId id="2147485167" r:id="rId4"/>
    <p:sldLayoutId id="2147485168" r:id="rId5"/>
    <p:sldLayoutId id="2147485169" r:id="rId6"/>
    <p:sldLayoutId id="2147485170" r:id="rId7"/>
    <p:sldLayoutId id="2147485171" r:id="rId8"/>
    <p:sldLayoutId id="2147485172" r:id="rId9"/>
    <p:sldLayoutId id="2147485173" r:id="rId10"/>
    <p:sldLayoutId id="2147485174" r:id="rId11"/>
    <p:sldLayoutId id="2147485175" r:id="rId12"/>
    <p:sldLayoutId id="2147485176" r:id="rId13"/>
    <p:sldLayoutId id="2147485177" r:id="rId14"/>
    <p:sldLayoutId id="2147485178"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A9157BF-5C2C-7B43-9F52-06A42B4FB704}" type="datetime1">
              <a:rPr lang="en-US" smtClean="0"/>
              <a:t>01/02/2018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180" r:id="rId1"/>
    <p:sldLayoutId id="2147485181" r:id="rId2"/>
    <p:sldLayoutId id="2147485182" r:id="rId3"/>
    <p:sldLayoutId id="2147485183" r:id="rId4"/>
    <p:sldLayoutId id="2147485184" r:id="rId5"/>
    <p:sldLayoutId id="2147485185" r:id="rId6"/>
    <p:sldLayoutId id="2147485186" r:id="rId7"/>
    <p:sldLayoutId id="2147485187" r:id="rId8"/>
    <p:sldLayoutId id="2147485188" r:id="rId9"/>
    <p:sldLayoutId id="2147485189" r:id="rId10"/>
    <p:sldLayoutId id="2147485190" r:id="rId11"/>
    <p:sldLayoutId id="2147485191" r:id="rId12"/>
    <p:sldLayoutId id="2147485192" r:id="rId13"/>
    <p:sldLayoutId id="2147485193" r:id="rId14"/>
    <p:sldLayoutId id="2147485194"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A9157BF-5C2C-7B43-9F52-06A42B4FB704}" type="datetime1">
              <a:rPr lang="en-US" smtClean="0"/>
              <a:t>01/02/2018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196" r:id="rId1"/>
    <p:sldLayoutId id="2147485197" r:id="rId2"/>
    <p:sldLayoutId id="2147485198" r:id="rId3"/>
    <p:sldLayoutId id="2147485199" r:id="rId4"/>
    <p:sldLayoutId id="2147485200" r:id="rId5"/>
    <p:sldLayoutId id="2147485201" r:id="rId6"/>
    <p:sldLayoutId id="2147485202" r:id="rId7"/>
    <p:sldLayoutId id="2147485203" r:id="rId8"/>
    <p:sldLayoutId id="2147485204" r:id="rId9"/>
    <p:sldLayoutId id="2147485205" r:id="rId10"/>
    <p:sldLayoutId id="2147485206" r:id="rId11"/>
    <p:sldLayoutId id="2147485207" r:id="rId12"/>
    <p:sldLayoutId id="2147485208" r:id="rId13"/>
    <p:sldLayoutId id="2147485209" r:id="rId14"/>
    <p:sldLayoutId id="2147485210"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A9157BF-5C2C-7B43-9F52-06A42B4FB704}" type="datetime1">
              <a:rPr lang="en-US" smtClean="0"/>
              <a:t>01/02/2018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212" r:id="rId1"/>
    <p:sldLayoutId id="2147485213" r:id="rId2"/>
    <p:sldLayoutId id="2147485214" r:id="rId3"/>
    <p:sldLayoutId id="2147485215" r:id="rId4"/>
    <p:sldLayoutId id="2147485216" r:id="rId5"/>
    <p:sldLayoutId id="2147485217" r:id="rId6"/>
    <p:sldLayoutId id="2147485218" r:id="rId7"/>
    <p:sldLayoutId id="2147485219" r:id="rId8"/>
    <p:sldLayoutId id="2147485220" r:id="rId9"/>
    <p:sldLayoutId id="2147485221" r:id="rId10"/>
    <p:sldLayoutId id="2147485222" r:id="rId11"/>
    <p:sldLayoutId id="2147485223" r:id="rId12"/>
    <p:sldLayoutId id="2147485224" r:id="rId13"/>
    <p:sldLayoutId id="2147485225" r:id="rId14"/>
    <p:sldLayoutId id="2147485226" r:id="rId15"/>
    <p:sldLayoutId id="2147485227" r:id="rId16"/>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A9157BF-5C2C-7B43-9F52-06A42B4FB704}" type="datetime1">
              <a:rPr lang="en-US" smtClean="0"/>
              <a:t>01/02/2018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940" r:id="rId1"/>
    <p:sldLayoutId id="2147484941" r:id="rId2"/>
    <p:sldLayoutId id="2147484942" r:id="rId3"/>
    <p:sldLayoutId id="2147484943" r:id="rId4"/>
    <p:sldLayoutId id="2147484944" r:id="rId5"/>
    <p:sldLayoutId id="2147484945" r:id="rId6"/>
    <p:sldLayoutId id="2147484946" r:id="rId7"/>
    <p:sldLayoutId id="2147484947" r:id="rId8"/>
    <p:sldLayoutId id="2147484948" r:id="rId9"/>
    <p:sldLayoutId id="2147484949" r:id="rId10"/>
    <p:sldLayoutId id="2147484950" r:id="rId11"/>
    <p:sldLayoutId id="2147484951" r:id="rId12"/>
    <p:sldLayoutId id="2147484952" r:id="rId13"/>
    <p:sldLayoutId id="2147484953" r:id="rId14"/>
    <p:sldLayoutId id="2147484954"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A9157BF-5C2C-7B43-9F52-06A42B4FB704}" type="datetime1">
              <a:rPr lang="en-US" smtClean="0"/>
              <a:t>01/02/2018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229" r:id="rId1"/>
    <p:sldLayoutId id="2147485230" r:id="rId2"/>
    <p:sldLayoutId id="2147485231" r:id="rId3"/>
    <p:sldLayoutId id="2147485232" r:id="rId4"/>
    <p:sldLayoutId id="2147485233" r:id="rId5"/>
    <p:sldLayoutId id="2147485234" r:id="rId6"/>
    <p:sldLayoutId id="2147485235" r:id="rId7"/>
    <p:sldLayoutId id="2147485236" r:id="rId8"/>
    <p:sldLayoutId id="2147485237" r:id="rId9"/>
    <p:sldLayoutId id="2147485238" r:id="rId10"/>
    <p:sldLayoutId id="2147485239" r:id="rId11"/>
    <p:sldLayoutId id="2147485240" r:id="rId12"/>
    <p:sldLayoutId id="2147485241" r:id="rId13"/>
    <p:sldLayoutId id="2147485242" r:id="rId14"/>
    <p:sldLayoutId id="2147485243"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A9157BF-5C2C-7B43-9F52-06A42B4FB704}" type="datetime1">
              <a:rPr lang="en-US" smtClean="0"/>
              <a:t>01/02/2018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245" r:id="rId1"/>
    <p:sldLayoutId id="2147485246" r:id="rId2"/>
    <p:sldLayoutId id="2147485247" r:id="rId3"/>
    <p:sldLayoutId id="2147485248" r:id="rId4"/>
    <p:sldLayoutId id="2147485249" r:id="rId5"/>
    <p:sldLayoutId id="2147485250" r:id="rId6"/>
    <p:sldLayoutId id="2147485251" r:id="rId7"/>
    <p:sldLayoutId id="2147485252" r:id="rId8"/>
    <p:sldLayoutId id="2147485253" r:id="rId9"/>
    <p:sldLayoutId id="2147485254" r:id="rId10"/>
    <p:sldLayoutId id="2147485255" r:id="rId11"/>
    <p:sldLayoutId id="2147485256" r:id="rId12"/>
    <p:sldLayoutId id="2147485257" r:id="rId13"/>
    <p:sldLayoutId id="2147485258" r:id="rId14"/>
    <p:sldLayoutId id="2147485259"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A9157BF-5C2C-7B43-9F52-06A42B4FB704}" type="datetime1">
              <a:rPr lang="en-US" smtClean="0"/>
              <a:t>01/02/2018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261" r:id="rId1"/>
    <p:sldLayoutId id="2147485262" r:id="rId2"/>
    <p:sldLayoutId id="2147485263" r:id="rId3"/>
    <p:sldLayoutId id="2147485264" r:id="rId4"/>
    <p:sldLayoutId id="2147485265" r:id="rId5"/>
    <p:sldLayoutId id="2147485266" r:id="rId6"/>
    <p:sldLayoutId id="2147485267" r:id="rId7"/>
    <p:sldLayoutId id="2147485268" r:id="rId8"/>
    <p:sldLayoutId id="2147485269" r:id="rId9"/>
    <p:sldLayoutId id="2147485270" r:id="rId10"/>
    <p:sldLayoutId id="2147485271" r:id="rId11"/>
    <p:sldLayoutId id="2147485272" r:id="rId12"/>
    <p:sldLayoutId id="2147485273" r:id="rId13"/>
    <p:sldLayoutId id="2147485274" r:id="rId14"/>
    <p:sldLayoutId id="2147485275"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A9157BF-5C2C-7B43-9F52-06A42B4FB704}" type="datetime1">
              <a:rPr lang="en-US" smtClean="0"/>
              <a:t>01/02/2018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277" r:id="rId1"/>
    <p:sldLayoutId id="2147485278" r:id="rId2"/>
    <p:sldLayoutId id="2147485279" r:id="rId3"/>
    <p:sldLayoutId id="2147485280" r:id="rId4"/>
    <p:sldLayoutId id="2147485281" r:id="rId5"/>
    <p:sldLayoutId id="2147485282" r:id="rId6"/>
    <p:sldLayoutId id="2147485283" r:id="rId7"/>
    <p:sldLayoutId id="2147485284" r:id="rId8"/>
    <p:sldLayoutId id="2147485285" r:id="rId9"/>
    <p:sldLayoutId id="2147485286" r:id="rId10"/>
    <p:sldLayoutId id="2147485287" r:id="rId11"/>
    <p:sldLayoutId id="2147485288" r:id="rId12"/>
    <p:sldLayoutId id="2147485289" r:id="rId13"/>
    <p:sldLayoutId id="2147485290" r:id="rId14"/>
    <p:sldLayoutId id="2147485291"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A9157BF-5C2C-7B43-9F52-06A42B4FB704}" type="datetime1">
              <a:rPr lang="en-US" smtClean="0"/>
              <a:t>01/02/2018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293" r:id="rId1"/>
    <p:sldLayoutId id="2147485294" r:id="rId2"/>
    <p:sldLayoutId id="2147485295" r:id="rId3"/>
    <p:sldLayoutId id="2147485296" r:id="rId4"/>
    <p:sldLayoutId id="2147485297" r:id="rId5"/>
    <p:sldLayoutId id="2147485298" r:id="rId6"/>
    <p:sldLayoutId id="2147485299" r:id="rId7"/>
    <p:sldLayoutId id="2147485300" r:id="rId8"/>
    <p:sldLayoutId id="2147485301" r:id="rId9"/>
    <p:sldLayoutId id="2147485302" r:id="rId10"/>
    <p:sldLayoutId id="2147485303" r:id="rId11"/>
    <p:sldLayoutId id="2147485304" r:id="rId12"/>
    <p:sldLayoutId id="2147485305" r:id="rId13"/>
    <p:sldLayoutId id="2147485306" r:id="rId14"/>
    <p:sldLayoutId id="2147485307"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A9157BF-5C2C-7B43-9F52-06A42B4FB704}" type="datetime1">
              <a:rPr lang="en-US" smtClean="0"/>
              <a:t>01/02/2018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309" r:id="rId1"/>
    <p:sldLayoutId id="2147485310" r:id="rId2"/>
    <p:sldLayoutId id="2147485311" r:id="rId3"/>
    <p:sldLayoutId id="2147485312" r:id="rId4"/>
    <p:sldLayoutId id="2147485313" r:id="rId5"/>
    <p:sldLayoutId id="2147485314" r:id="rId6"/>
    <p:sldLayoutId id="2147485315" r:id="rId7"/>
    <p:sldLayoutId id="2147485316" r:id="rId8"/>
    <p:sldLayoutId id="2147485317" r:id="rId9"/>
    <p:sldLayoutId id="2147485318" r:id="rId10"/>
    <p:sldLayoutId id="2147485319" r:id="rId11"/>
    <p:sldLayoutId id="2147485320" r:id="rId12"/>
    <p:sldLayoutId id="2147485321" r:id="rId13"/>
    <p:sldLayoutId id="2147485322" r:id="rId14"/>
    <p:sldLayoutId id="2147485323"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A9157BF-5C2C-7B43-9F52-06A42B4FB704}" type="datetime1">
              <a:rPr lang="en-US" smtClean="0"/>
              <a:t>01/02/2018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325" r:id="rId1"/>
    <p:sldLayoutId id="2147485326" r:id="rId2"/>
    <p:sldLayoutId id="2147485327" r:id="rId3"/>
    <p:sldLayoutId id="2147485328" r:id="rId4"/>
    <p:sldLayoutId id="2147485329" r:id="rId5"/>
    <p:sldLayoutId id="2147485330" r:id="rId6"/>
    <p:sldLayoutId id="2147485331" r:id="rId7"/>
    <p:sldLayoutId id="2147485332" r:id="rId8"/>
    <p:sldLayoutId id="2147485333" r:id="rId9"/>
    <p:sldLayoutId id="2147485334" r:id="rId10"/>
    <p:sldLayoutId id="2147485335" r:id="rId11"/>
    <p:sldLayoutId id="2147485336" r:id="rId12"/>
    <p:sldLayoutId id="2147485337" r:id="rId13"/>
    <p:sldLayoutId id="2147485338" r:id="rId14"/>
    <p:sldLayoutId id="2147485339"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A9157BF-5C2C-7B43-9F52-06A42B4FB704}" type="datetime1">
              <a:rPr lang="en-US" smtClean="0"/>
              <a:t>01/02/2018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341" r:id="rId1"/>
    <p:sldLayoutId id="2147485342" r:id="rId2"/>
    <p:sldLayoutId id="2147485343" r:id="rId3"/>
    <p:sldLayoutId id="2147485344" r:id="rId4"/>
    <p:sldLayoutId id="2147485345" r:id="rId5"/>
    <p:sldLayoutId id="2147485346" r:id="rId6"/>
    <p:sldLayoutId id="2147485347" r:id="rId7"/>
    <p:sldLayoutId id="2147485348" r:id="rId8"/>
    <p:sldLayoutId id="2147485349" r:id="rId9"/>
    <p:sldLayoutId id="2147485350" r:id="rId10"/>
    <p:sldLayoutId id="2147485351" r:id="rId11"/>
    <p:sldLayoutId id="2147485352" r:id="rId12"/>
    <p:sldLayoutId id="2147485353" r:id="rId13"/>
    <p:sldLayoutId id="2147485354" r:id="rId14"/>
    <p:sldLayoutId id="2147485355"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A9157BF-5C2C-7B43-9F52-06A42B4FB704}" type="datetime1">
              <a:rPr lang="en-US" smtClean="0"/>
              <a:t>01/02/2018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357" r:id="rId1"/>
    <p:sldLayoutId id="2147485358" r:id="rId2"/>
    <p:sldLayoutId id="2147485359" r:id="rId3"/>
    <p:sldLayoutId id="2147485360" r:id="rId4"/>
    <p:sldLayoutId id="2147485361" r:id="rId5"/>
    <p:sldLayoutId id="2147485362" r:id="rId6"/>
    <p:sldLayoutId id="2147485363" r:id="rId7"/>
    <p:sldLayoutId id="2147485364" r:id="rId8"/>
    <p:sldLayoutId id="2147485365" r:id="rId9"/>
    <p:sldLayoutId id="2147485366" r:id="rId10"/>
    <p:sldLayoutId id="2147485367" r:id="rId11"/>
    <p:sldLayoutId id="2147485368" r:id="rId12"/>
    <p:sldLayoutId id="2147485369" r:id="rId13"/>
    <p:sldLayoutId id="2147485370" r:id="rId14"/>
    <p:sldLayoutId id="2147485371"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A9157BF-5C2C-7B43-9F52-06A42B4FB704}" type="datetime1">
              <a:rPr lang="en-US" smtClean="0"/>
              <a:t>01/02/2018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373" r:id="rId1"/>
    <p:sldLayoutId id="2147485374" r:id="rId2"/>
    <p:sldLayoutId id="2147485375" r:id="rId3"/>
    <p:sldLayoutId id="2147485376" r:id="rId4"/>
    <p:sldLayoutId id="2147485377" r:id="rId5"/>
    <p:sldLayoutId id="2147485378" r:id="rId6"/>
    <p:sldLayoutId id="2147485379" r:id="rId7"/>
    <p:sldLayoutId id="2147485380" r:id="rId8"/>
    <p:sldLayoutId id="2147485381" r:id="rId9"/>
    <p:sldLayoutId id="2147485382" r:id="rId10"/>
    <p:sldLayoutId id="2147485383" r:id="rId11"/>
    <p:sldLayoutId id="2147485384" r:id="rId12"/>
    <p:sldLayoutId id="2147485385" r:id="rId13"/>
    <p:sldLayoutId id="2147485386" r:id="rId14"/>
    <p:sldLayoutId id="2147485387"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A9157BF-5C2C-7B43-9F52-06A42B4FB704}" type="datetime1">
              <a:rPr lang="en-US" smtClean="0"/>
              <a:t>01/02/2018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956" r:id="rId1"/>
    <p:sldLayoutId id="2147484957" r:id="rId2"/>
    <p:sldLayoutId id="2147484958" r:id="rId3"/>
    <p:sldLayoutId id="2147484959" r:id="rId4"/>
    <p:sldLayoutId id="2147484960" r:id="rId5"/>
    <p:sldLayoutId id="2147484961" r:id="rId6"/>
    <p:sldLayoutId id="2147484962" r:id="rId7"/>
    <p:sldLayoutId id="2147484963" r:id="rId8"/>
    <p:sldLayoutId id="2147484964" r:id="rId9"/>
    <p:sldLayoutId id="2147484965" r:id="rId10"/>
    <p:sldLayoutId id="2147484966" r:id="rId11"/>
    <p:sldLayoutId id="2147484967" r:id="rId12"/>
    <p:sldLayoutId id="2147484968" r:id="rId13"/>
    <p:sldLayoutId id="2147484969" r:id="rId14"/>
    <p:sldLayoutId id="2147484970"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A9157BF-5C2C-7B43-9F52-06A42B4FB704}" type="datetime1">
              <a:rPr lang="en-US" smtClean="0"/>
              <a:t>01/02/2018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389" r:id="rId1"/>
    <p:sldLayoutId id="2147485390" r:id="rId2"/>
    <p:sldLayoutId id="2147485391" r:id="rId3"/>
    <p:sldLayoutId id="2147485392" r:id="rId4"/>
    <p:sldLayoutId id="2147485393" r:id="rId5"/>
    <p:sldLayoutId id="2147485394" r:id="rId6"/>
    <p:sldLayoutId id="2147485395" r:id="rId7"/>
    <p:sldLayoutId id="2147485396" r:id="rId8"/>
    <p:sldLayoutId id="2147485397" r:id="rId9"/>
    <p:sldLayoutId id="2147485398" r:id="rId10"/>
    <p:sldLayoutId id="2147485399" r:id="rId11"/>
    <p:sldLayoutId id="2147485400" r:id="rId12"/>
    <p:sldLayoutId id="2147485401" r:id="rId13"/>
    <p:sldLayoutId id="2147485402" r:id="rId14"/>
    <p:sldLayoutId id="2147485403"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A9157BF-5C2C-7B43-9F52-06A42B4FB704}" type="datetime1">
              <a:rPr lang="en-US" smtClean="0"/>
              <a:t>01/02/2018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405" r:id="rId1"/>
    <p:sldLayoutId id="2147485406" r:id="rId2"/>
    <p:sldLayoutId id="2147485407" r:id="rId3"/>
    <p:sldLayoutId id="2147485408" r:id="rId4"/>
    <p:sldLayoutId id="2147485409" r:id="rId5"/>
    <p:sldLayoutId id="2147485410" r:id="rId6"/>
    <p:sldLayoutId id="2147485411" r:id="rId7"/>
    <p:sldLayoutId id="2147485412" r:id="rId8"/>
    <p:sldLayoutId id="2147485413" r:id="rId9"/>
    <p:sldLayoutId id="2147485414" r:id="rId10"/>
    <p:sldLayoutId id="2147485415" r:id="rId11"/>
    <p:sldLayoutId id="2147485416" r:id="rId12"/>
    <p:sldLayoutId id="2147485417" r:id="rId13"/>
    <p:sldLayoutId id="2147485418" r:id="rId14"/>
    <p:sldLayoutId id="2147485419"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A9157BF-5C2C-7B43-9F52-06A42B4FB704}" type="datetime1">
              <a:rPr lang="en-US" smtClean="0"/>
              <a:t>01/02/2018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421" r:id="rId1"/>
    <p:sldLayoutId id="2147485422" r:id="rId2"/>
    <p:sldLayoutId id="2147485423" r:id="rId3"/>
    <p:sldLayoutId id="2147485424" r:id="rId4"/>
    <p:sldLayoutId id="2147485425" r:id="rId5"/>
    <p:sldLayoutId id="2147485426" r:id="rId6"/>
    <p:sldLayoutId id="2147485427" r:id="rId7"/>
    <p:sldLayoutId id="2147485428" r:id="rId8"/>
    <p:sldLayoutId id="2147485429" r:id="rId9"/>
    <p:sldLayoutId id="2147485430" r:id="rId10"/>
    <p:sldLayoutId id="2147485431" r:id="rId11"/>
    <p:sldLayoutId id="2147485432" r:id="rId12"/>
    <p:sldLayoutId id="2147485433" r:id="rId13"/>
    <p:sldLayoutId id="2147485434" r:id="rId14"/>
    <p:sldLayoutId id="2147485435"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A9157BF-5C2C-7B43-9F52-06A42B4FB704}" type="datetime1">
              <a:rPr lang="en-US" smtClean="0"/>
              <a:t>01/02/2018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38" r:id="rId2"/>
    <p:sldLayoutId id="2147485439" r:id="rId3"/>
    <p:sldLayoutId id="2147485440" r:id="rId4"/>
    <p:sldLayoutId id="2147485441" r:id="rId5"/>
    <p:sldLayoutId id="2147485442" r:id="rId6"/>
    <p:sldLayoutId id="2147485443" r:id="rId7"/>
    <p:sldLayoutId id="2147485444" r:id="rId8"/>
    <p:sldLayoutId id="2147485445" r:id="rId9"/>
    <p:sldLayoutId id="2147485446" r:id="rId10"/>
    <p:sldLayoutId id="2147485447" r:id="rId11"/>
    <p:sldLayoutId id="2147485448" r:id="rId12"/>
    <p:sldLayoutId id="2147485449" r:id="rId13"/>
    <p:sldLayoutId id="2147485450" r:id="rId14"/>
    <p:sldLayoutId id="2147485451"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A9157BF-5C2C-7B43-9F52-06A42B4FB704}" type="datetime1">
              <a:rPr lang="en-US" smtClean="0"/>
              <a:t>01/02/2018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453" r:id="rId1"/>
    <p:sldLayoutId id="2147485454" r:id="rId2"/>
    <p:sldLayoutId id="2147485455" r:id="rId3"/>
    <p:sldLayoutId id="2147485456" r:id="rId4"/>
    <p:sldLayoutId id="2147485457" r:id="rId5"/>
    <p:sldLayoutId id="2147485458" r:id="rId6"/>
    <p:sldLayoutId id="2147485459" r:id="rId7"/>
    <p:sldLayoutId id="2147485460" r:id="rId8"/>
    <p:sldLayoutId id="2147485461" r:id="rId9"/>
    <p:sldLayoutId id="2147485462" r:id="rId10"/>
    <p:sldLayoutId id="2147485463" r:id="rId11"/>
    <p:sldLayoutId id="2147485464" r:id="rId12"/>
    <p:sldLayoutId id="2147485465" r:id="rId13"/>
    <p:sldLayoutId id="2147485466" r:id="rId14"/>
    <p:sldLayoutId id="2147485467"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A9157BF-5C2C-7B43-9F52-06A42B4FB704}" type="datetime1">
              <a:rPr lang="en-US" smtClean="0"/>
              <a:t>01/02/2018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469" r:id="rId1"/>
    <p:sldLayoutId id="2147485470" r:id="rId2"/>
    <p:sldLayoutId id="2147485471" r:id="rId3"/>
    <p:sldLayoutId id="2147485472" r:id="rId4"/>
    <p:sldLayoutId id="2147485473" r:id="rId5"/>
    <p:sldLayoutId id="2147485474" r:id="rId6"/>
    <p:sldLayoutId id="2147485475" r:id="rId7"/>
    <p:sldLayoutId id="2147485476" r:id="rId8"/>
    <p:sldLayoutId id="2147485477" r:id="rId9"/>
    <p:sldLayoutId id="2147485478" r:id="rId10"/>
    <p:sldLayoutId id="2147485479" r:id="rId11"/>
    <p:sldLayoutId id="2147485480" r:id="rId12"/>
    <p:sldLayoutId id="2147485481" r:id="rId13"/>
    <p:sldLayoutId id="2147485482" r:id="rId14"/>
    <p:sldLayoutId id="2147485483"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A9157BF-5C2C-7B43-9F52-06A42B4FB704}" type="datetime1">
              <a:rPr lang="en-US" smtClean="0"/>
              <a:t>01/02/2018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485" r:id="rId1"/>
    <p:sldLayoutId id="2147485486" r:id="rId2"/>
    <p:sldLayoutId id="2147485487" r:id="rId3"/>
    <p:sldLayoutId id="2147485488" r:id="rId4"/>
    <p:sldLayoutId id="2147485489" r:id="rId5"/>
    <p:sldLayoutId id="2147485490" r:id="rId6"/>
    <p:sldLayoutId id="2147485491" r:id="rId7"/>
    <p:sldLayoutId id="2147485492" r:id="rId8"/>
    <p:sldLayoutId id="2147485493" r:id="rId9"/>
    <p:sldLayoutId id="2147485494" r:id="rId10"/>
    <p:sldLayoutId id="2147485495" r:id="rId11"/>
    <p:sldLayoutId id="2147485496" r:id="rId12"/>
    <p:sldLayoutId id="2147485497" r:id="rId13"/>
    <p:sldLayoutId id="2147485498" r:id="rId14"/>
    <p:sldLayoutId id="2147485499"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A9157BF-5C2C-7B43-9F52-06A42B4FB704}" type="datetime1">
              <a:rPr lang="en-US" smtClean="0"/>
              <a:t>01/02/2018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501" r:id="rId1"/>
    <p:sldLayoutId id="2147485502" r:id="rId2"/>
    <p:sldLayoutId id="2147485503" r:id="rId3"/>
    <p:sldLayoutId id="2147485504" r:id="rId4"/>
    <p:sldLayoutId id="2147485505" r:id="rId5"/>
    <p:sldLayoutId id="2147485506" r:id="rId6"/>
    <p:sldLayoutId id="2147485507" r:id="rId7"/>
    <p:sldLayoutId id="2147485508" r:id="rId8"/>
    <p:sldLayoutId id="2147485509" r:id="rId9"/>
    <p:sldLayoutId id="2147485510" r:id="rId10"/>
    <p:sldLayoutId id="2147485511" r:id="rId11"/>
    <p:sldLayoutId id="2147485512" r:id="rId12"/>
    <p:sldLayoutId id="2147485513" r:id="rId13"/>
    <p:sldLayoutId id="2147485514" r:id="rId14"/>
    <p:sldLayoutId id="2147485515"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A9157BF-5C2C-7B43-9F52-06A42B4FB704}" type="datetime1">
              <a:rPr lang="en-US" smtClean="0"/>
              <a:t>01/02/2018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517" r:id="rId1"/>
    <p:sldLayoutId id="2147485518" r:id="rId2"/>
    <p:sldLayoutId id="2147485519" r:id="rId3"/>
    <p:sldLayoutId id="2147485520" r:id="rId4"/>
    <p:sldLayoutId id="2147485521" r:id="rId5"/>
    <p:sldLayoutId id="2147485522" r:id="rId6"/>
    <p:sldLayoutId id="2147485523" r:id="rId7"/>
    <p:sldLayoutId id="2147485524" r:id="rId8"/>
    <p:sldLayoutId id="2147485525" r:id="rId9"/>
    <p:sldLayoutId id="2147485526" r:id="rId10"/>
    <p:sldLayoutId id="2147485527" r:id="rId11"/>
    <p:sldLayoutId id="2147485528" r:id="rId12"/>
    <p:sldLayoutId id="2147485529" r:id="rId13"/>
    <p:sldLayoutId id="2147485530" r:id="rId14"/>
    <p:sldLayoutId id="2147485531"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A9157BF-5C2C-7B43-9F52-06A42B4FB704}" type="datetime1">
              <a:rPr lang="en-US" smtClean="0"/>
              <a:t>01/02/2018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533" r:id="rId1"/>
    <p:sldLayoutId id="2147485534" r:id="rId2"/>
    <p:sldLayoutId id="2147485535" r:id="rId3"/>
    <p:sldLayoutId id="2147485536" r:id="rId4"/>
    <p:sldLayoutId id="2147485537" r:id="rId5"/>
    <p:sldLayoutId id="2147485538" r:id="rId6"/>
    <p:sldLayoutId id="2147485539" r:id="rId7"/>
    <p:sldLayoutId id="2147485540" r:id="rId8"/>
    <p:sldLayoutId id="2147485541" r:id="rId9"/>
    <p:sldLayoutId id="2147485542" r:id="rId10"/>
    <p:sldLayoutId id="2147485543" r:id="rId11"/>
    <p:sldLayoutId id="2147485544" r:id="rId12"/>
    <p:sldLayoutId id="2147485545" r:id="rId13"/>
    <p:sldLayoutId id="2147485546" r:id="rId14"/>
    <p:sldLayoutId id="2147485547" r:id="rId15"/>
    <p:sldLayoutId id="2147484906" r:id="rId16"/>
    <p:sldLayoutId id="2147484908" r:id="rId17"/>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A9157BF-5C2C-7B43-9F52-06A42B4FB704}" type="datetime1">
              <a:rPr lang="en-US" smtClean="0"/>
              <a:t>01/02/2018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972" r:id="rId1"/>
    <p:sldLayoutId id="2147484973" r:id="rId2"/>
    <p:sldLayoutId id="2147484974" r:id="rId3"/>
    <p:sldLayoutId id="2147484975" r:id="rId4"/>
    <p:sldLayoutId id="2147484976" r:id="rId5"/>
    <p:sldLayoutId id="2147484977" r:id="rId6"/>
    <p:sldLayoutId id="2147484978" r:id="rId7"/>
    <p:sldLayoutId id="2147484979" r:id="rId8"/>
    <p:sldLayoutId id="2147484980" r:id="rId9"/>
    <p:sldLayoutId id="2147484981" r:id="rId10"/>
    <p:sldLayoutId id="2147484982" r:id="rId11"/>
    <p:sldLayoutId id="2147484983" r:id="rId12"/>
    <p:sldLayoutId id="2147484984" r:id="rId13"/>
    <p:sldLayoutId id="2147484985" r:id="rId14"/>
    <p:sldLayoutId id="2147484986"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A9157BF-5C2C-7B43-9F52-06A42B4FB704}" type="datetime1">
              <a:rPr lang="en-US" smtClean="0"/>
              <a:t>01/02/2018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988" r:id="rId1"/>
    <p:sldLayoutId id="2147484989" r:id="rId2"/>
    <p:sldLayoutId id="2147484990" r:id="rId3"/>
    <p:sldLayoutId id="2147484991" r:id="rId4"/>
    <p:sldLayoutId id="2147484992" r:id="rId5"/>
    <p:sldLayoutId id="2147484993" r:id="rId6"/>
    <p:sldLayoutId id="2147484994" r:id="rId7"/>
    <p:sldLayoutId id="2147484995" r:id="rId8"/>
    <p:sldLayoutId id="2147484996" r:id="rId9"/>
    <p:sldLayoutId id="2147484997" r:id="rId10"/>
    <p:sldLayoutId id="2147484998" r:id="rId11"/>
    <p:sldLayoutId id="2147484999" r:id="rId12"/>
    <p:sldLayoutId id="2147485000" r:id="rId13"/>
    <p:sldLayoutId id="2147485001" r:id="rId14"/>
    <p:sldLayoutId id="2147485002"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A9157BF-5C2C-7B43-9F52-06A42B4FB704}" type="datetime1">
              <a:rPr lang="en-US" smtClean="0"/>
              <a:t>01/02/2018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004" r:id="rId1"/>
    <p:sldLayoutId id="2147485005" r:id="rId2"/>
    <p:sldLayoutId id="2147485006" r:id="rId3"/>
    <p:sldLayoutId id="2147485007" r:id="rId4"/>
    <p:sldLayoutId id="2147485008" r:id="rId5"/>
    <p:sldLayoutId id="2147485009" r:id="rId6"/>
    <p:sldLayoutId id="2147485010" r:id="rId7"/>
    <p:sldLayoutId id="2147485011" r:id="rId8"/>
    <p:sldLayoutId id="2147485012" r:id="rId9"/>
    <p:sldLayoutId id="2147485013" r:id="rId10"/>
    <p:sldLayoutId id="2147485014" r:id="rId11"/>
    <p:sldLayoutId id="2147485015" r:id="rId12"/>
    <p:sldLayoutId id="2147485016" r:id="rId13"/>
    <p:sldLayoutId id="2147485017" r:id="rId14"/>
    <p:sldLayoutId id="2147485018"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A9157BF-5C2C-7B43-9F52-06A42B4FB704}" type="datetime1">
              <a:rPr lang="en-US" smtClean="0"/>
              <a:t>01/02/2018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020" r:id="rId1"/>
    <p:sldLayoutId id="2147485021" r:id="rId2"/>
    <p:sldLayoutId id="2147485022" r:id="rId3"/>
    <p:sldLayoutId id="2147485023" r:id="rId4"/>
    <p:sldLayoutId id="2147485024" r:id="rId5"/>
    <p:sldLayoutId id="2147485025" r:id="rId6"/>
    <p:sldLayoutId id="2147485026" r:id="rId7"/>
    <p:sldLayoutId id="2147485027" r:id="rId8"/>
    <p:sldLayoutId id="2147485028" r:id="rId9"/>
    <p:sldLayoutId id="2147485029" r:id="rId10"/>
    <p:sldLayoutId id="2147485030" r:id="rId11"/>
    <p:sldLayoutId id="2147485031" r:id="rId12"/>
    <p:sldLayoutId id="2147485032" r:id="rId13"/>
    <p:sldLayoutId id="2147485033" r:id="rId14"/>
    <p:sldLayoutId id="2147485034"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A9157BF-5C2C-7B43-9F52-06A42B4FB704}" type="datetime1">
              <a:rPr lang="en-US" smtClean="0"/>
              <a:t>01/02/2018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036" r:id="rId1"/>
    <p:sldLayoutId id="2147485037" r:id="rId2"/>
    <p:sldLayoutId id="2147485038" r:id="rId3"/>
    <p:sldLayoutId id="2147485039" r:id="rId4"/>
    <p:sldLayoutId id="2147485040" r:id="rId5"/>
    <p:sldLayoutId id="2147485041" r:id="rId6"/>
    <p:sldLayoutId id="2147485042" r:id="rId7"/>
    <p:sldLayoutId id="2147485043" r:id="rId8"/>
    <p:sldLayoutId id="2147485044" r:id="rId9"/>
    <p:sldLayoutId id="2147485045" r:id="rId10"/>
    <p:sldLayoutId id="2147485046" r:id="rId11"/>
    <p:sldLayoutId id="2147485047" r:id="rId12"/>
    <p:sldLayoutId id="2147485048" r:id="rId13"/>
    <p:sldLayoutId id="2147485049" r:id="rId14"/>
    <p:sldLayoutId id="2147485050"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A9157BF-5C2C-7B43-9F52-06A42B4FB704}" type="datetime1">
              <a:rPr lang="en-US" smtClean="0"/>
              <a:t>01/02/2018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052" r:id="rId1"/>
    <p:sldLayoutId id="2147485053" r:id="rId2"/>
    <p:sldLayoutId id="2147485054" r:id="rId3"/>
    <p:sldLayoutId id="2147485055" r:id="rId4"/>
    <p:sldLayoutId id="2147485056" r:id="rId5"/>
    <p:sldLayoutId id="2147485057" r:id="rId6"/>
    <p:sldLayoutId id="2147485058" r:id="rId7"/>
    <p:sldLayoutId id="2147485059" r:id="rId8"/>
    <p:sldLayoutId id="2147485060" r:id="rId9"/>
    <p:sldLayoutId id="2147485061" r:id="rId10"/>
    <p:sldLayoutId id="2147485062" r:id="rId11"/>
    <p:sldLayoutId id="2147485063" r:id="rId12"/>
    <p:sldLayoutId id="2147485064" r:id="rId13"/>
    <p:sldLayoutId id="2147485065" r:id="rId14"/>
    <p:sldLayoutId id="2147485066"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1.xml"/><Relationship Id="rId1" Type="http://schemas.openxmlformats.org/officeDocument/2006/relationships/themeOverride" Target="../theme/themeOverride10.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4.xml"/><Relationship Id="rId1" Type="http://schemas.openxmlformats.org/officeDocument/2006/relationships/themeOverride" Target="../theme/themeOverride11.xml"/><Relationship Id="rId5" Type="http://schemas.openxmlformats.org/officeDocument/2006/relationships/image" Target="../media/image9.pn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68.xml"/><Relationship Id="rId1" Type="http://schemas.openxmlformats.org/officeDocument/2006/relationships/themeOverride" Target="../theme/themeOverride12.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4.xml"/><Relationship Id="rId1" Type="http://schemas.openxmlformats.org/officeDocument/2006/relationships/themeOverride" Target="../theme/themeOverride13.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97.xml"/><Relationship Id="rId1" Type="http://schemas.openxmlformats.org/officeDocument/2006/relationships/themeOverride" Target="../theme/themeOverride14.xml"/><Relationship Id="rId5" Type="http://schemas.openxmlformats.org/officeDocument/2006/relationships/comments" Target="../comments/comment1.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12.xml"/><Relationship Id="rId1" Type="http://schemas.openxmlformats.org/officeDocument/2006/relationships/themeOverride" Target="../theme/themeOverride15.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27.xml"/><Relationship Id="rId1" Type="http://schemas.openxmlformats.org/officeDocument/2006/relationships/themeOverride" Target="../theme/themeOverride16.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42.xml"/><Relationship Id="rId1" Type="http://schemas.openxmlformats.org/officeDocument/2006/relationships/themeOverride" Target="../theme/themeOverride17.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57.xml"/><Relationship Id="rId1" Type="http://schemas.openxmlformats.org/officeDocument/2006/relationships/themeOverride" Target="../theme/themeOverride18.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86.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2.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88.xml"/><Relationship Id="rId1" Type="http://schemas.openxmlformats.org/officeDocument/2006/relationships/themeOverride" Target="../theme/themeOverride19.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03.xml"/><Relationship Id="rId1" Type="http://schemas.openxmlformats.org/officeDocument/2006/relationships/themeOverride" Target="../theme/themeOverride20.xml"/><Relationship Id="rId5" Type="http://schemas.openxmlformats.org/officeDocument/2006/relationships/image" Target="../media/image15.png"/><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22.xml"/><Relationship Id="rId7" Type="http://schemas.openxmlformats.org/officeDocument/2006/relationships/diagramQuickStyle" Target="../diagrams/quickStyle1.xml"/><Relationship Id="rId2" Type="http://schemas.openxmlformats.org/officeDocument/2006/relationships/slideLayout" Target="../slideLayouts/slideLayout318.xml"/><Relationship Id="rId1" Type="http://schemas.openxmlformats.org/officeDocument/2006/relationships/themeOverride" Target="../theme/themeOverride2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jpg"/><Relationship Id="rId9" Type="http://schemas.microsoft.com/office/2007/relationships/diagramDrawing" Target="../diagrams/drawing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34.xml"/><Relationship Id="rId1" Type="http://schemas.openxmlformats.org/officeDocument/2006/relationships/themeOverride" Target="../theme/themeOverride22.xml"/><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52.xml"/><Relationship Id="rId1" Type="http://schemas.openxmlformats.org/officeDocument/2006/relationships/themeOverride" Target="../theme/themeOverride23.xml"/><Relationship Id="rId5" Type="http://schemas.openxmlformats.org/officeDocument/2006/relationships/image" Target="../media/image16.png"/><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63.xml"/><Relationship Id="rId1" Type="http://schemas.openxmlformats.org/officeDocument/2006/relationships/themeOverride" Target="../theme/themeOverride24.xml"/><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82.xml"/><Relationship Id="rId1" Type="http://schemas.openxmlformats.org/officeDocument/2006/relationships/themeOverride" Target="../theme/themeOverride25.xml"/><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97.xml"/><Relationship Id="rId1" Type="http://schemas.openxmlformats.org/officeDocument/2006/relationships/themeOverride" Target="../theme/themeOverride26.xml"/><Relationship Id="rId4" Type="http://schemas.openxmlformats.org/officeDocument/2006/relationships/image" Target="../media/image1.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12.xml"/><Relationship Id="rId1" Type="http://schemas.openxmlformats.org/officeDocument/2006/relationships/themeOverride" Target="../theme/themeOverride27.xml"/><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27.xml"/><Relationship Id="rId1" Type="http://schemas.openxmlformats.org/officeDocument/2006/relationships/themeOverride" Target="../theme/themeOverride28.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3.xml"/><Relationship Id="rId1" Type="http://schemas.openxmlformats.org/officeDocument/2006/relationships/themeOverride" Target="../theme/themeOverride3.xml"/><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42.xml"/><Relationship Id="rId1" Type="http://schemas.openxmlformats.org/officeDocument/2006/relationships/themeOverride" Target="../theme/themeOverride29.xml"/><Relationship Id="rId4" Type="http://schemas.openxmlformats.org/officeDocument/2006/relationships/image" Target="../media/image1.jp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57.xml"/><Relationship Id="rId1" Type="http://schemas.openxmlformats.org/officeDocument/2006/relationships/themeOverride" Target="../theme/themeOverride30.xml"/><Relationship Id="rId4" Type="http://schemas.openxmlformats.org/officeDocument/2006/relationships/image" Target="../media/image1.jp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72.xml"/><Relationship Id="rId1" Type="http://schemas.openxmlformats.org/officeDocument/2006/relationships/themeOverride" Target="../theme/themeOverride31.xml"/><Relationship Id="rId4" Type="http://schemas.openxmlformats.org/officeDocument/2006/relationships/image" Target="../media/image1.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87.xml"/><Relationship Id="rId1" Type="http://schemas.openxmlformats.org/officeDocument/2006/relationships/themeOverride" Target="../theme/themeOverride32.xml"/><Relationship Id="rId4" Type="http://schemas.openxmlformats.org/officeDocument/2006/relationships/image" Target="../media/image1.jp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02.xml"/><Relationship Id="rId1" Type="http://schemas.openxmlformats.org/officeDocument/2006/relationships/themeOverride" Target="../theme/themeOverride33.xml"/><Relationship Id="rId4" Type="http://schemas.openxmlformats.org/officeDocument/2006/relationships/image" Target="../media/image1.jp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13.xml"/><Relationship Id="rId1" Type="http://schemas.openxmlformats.org/officeDocument/2006/relationships/themeOverride" Target="../theme/themeOverride34.xml"/><Relationship Id="rId4" Type="http://schemas.openxmlformats.org/officeDocument/2006/relationships/image" Target="../media/image1.jp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32.xml"/><Relationship Id="rId1" Type="http://schemas.openxmlformats.org/officeDocument/2006/relationships/themeOverride" Target="../theme/themeOverride35.xml"/><Relationship Id="rId4" Type="http://schemas.openxmlformats.org/officeDocument/2006/relationships/image" Target="../media/image1.jp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47.xml"/><Relationship Id="rId1" Type="http://schemas.openxmlformats.org/officeDocument/2006/relationships/themeOverride" Target="../theme/themeOverride36.xml"/><Relationship Id="rId4" Type="http://schemas.openxmlformats.org/officeDocument/2006/relationships/image" Target="../media/image1.jp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58.xml"/><Relationship Id="rId1" Type="http://schemas.openxmlformats.org/officeDocument/2006/relationships/themeOverride" Target="../theme/themeOverride37.xml"/><Relationship Id="rId5" Type="http://schemas.openxmlformats.org/officeDocument/2006/relationships/comments" Target="../comments/comment2.xml"/><Relationship Id="rId4" Type="http://schemas.openxmlformats.org/officeDocument/2006/relationships/image" Target="../media/image1.jp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19.png"/><Relationship Id="rId2" Type="http://schemas.openxmlformats.org/officeDocument/2006/relationships/slideLayout" Target="../slideLayouts/slideLayout573.xml"/><Relationship Id="rId1" Type="http://schemas.openxmlformats.org/officeDocument/2006/relationships/themeOverride" Target="../theme/themeOverride3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2.xml"/><Relationship Id="rId1" Type="http://schemas.openxmlformats.org/officeDocument/2006/relationships/themeOverride" Target="../theme/themeOverride4.xml"/><Relationship Id="rId5" Type="http://schemas.openxmlformats.org/officeDocument/2006/relationships/image" Target="../media/image2.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66.xml"/><Relationship Id="rId7" Type="http://schemas.openxmlformats.org/officeDocument/2006/relationships/package" Target="../embeddings/Microsoft_Word_Document1.docx"/><Relationship Id="rId2" Type="http://schemas.openxmlformats.org/officeDocument/2006/relationships/vmlDrawing" Target="../drawings/vmlDrawing1.vml"/><Relationship Id="rId1" Type="http://schemas.openxmlformats.org/officeDocument/2006/relationships/themeOverride" Target="../theme/themeOverride5.xml"/><Relationship Id="rId6" Type="http://schemas.openxmlformats.org/officeDocument/2006/relationships/oleObject" Target="../embeddings/oleObject1.bin"/><Relationship Id="rId5" Type="http://schemas.openxmlformats.org/officeDocument/2006/relationships/image" Target="../media/image1.jpg"/><Relationship Id="rId4" Type="http://schemas.openxmlformats.org/officeDocument/2006/relationships/notesSlide" Target="../notesSlides/notesSlide5.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1.xml"/><Relationship Id="rId1" Type="http://schemas.openxmlformats.org/officeDocument/2006/relationships/themeOverride" Target="../theme/themeOverride6.xml"/><Relationship Id="rId5" Type="http://schemas.openxmlformats.org/officeDocument/2006/relationships/image" Target="../media/image5.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6.xml"/><Relationship Id="rId1" Type="http://schemas.openxmlformats.org/officeDocument/2006/relationships/themeOverride" Target="../theme/themeOverride7.xml"/><Relationship Id="rId5" Type="http://schemas.openxmlformats.org/officeDocument/2006/relationships/image" Target="../media/image6.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1.xml"/><Relationship Id="rId1" Type="http://schemas.openxmlformats.org/officeDocument/2006/relationships/themeOverride" Target="../theme/themeOverride8.xml"/><Relationship Id="rId5" Type="http://schemas.openxmlformats.org/officeDocument/2006/relationships/image" Target="../media/image7.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6.xml"/><Relationship Id="rId1" Type="http://schemas.openxmlformats.org/officeDocument/2006/relationships/themeOverride" Target="../theme/themeOverride9.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23895"/>
            <a:ext cx="7772400" cy="1755775"/>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00000"/>
              </a:lnSpc>
            </a:pPr>
            <a:r>
              <a:rPr lang="en-US" sz="6600" dirty="0" smtClean="0">
                <a:ln w="11430"/>
                <a:solidFill>
                  <a:srgbClr val="000000"/>
                </a:solidFill>
                <a:effectLst>
                  <a:outerShdw blurRad="50800" dist="39000" dir="5460000" algn="tl">
                    <a:srgbClr val="000000">
                      <a:alpha val="38000"/>
                    </a:srgbClr>
                  </a:outerShdw>
                </a:effectLst>
              </a:rPr>
              <a:t>Teacher Effectiveness and Special Education</a:t>
            </a:r>
            <a:endParaRPr lang="en-US" sz="6600" dirty="0">
              <a:ln w="11430"/>
              <a:solidFill>
                <a:srgbClr val="00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9000470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E482E562-498D-524F-80A1-C1D6B4CD310F}" type="slidenum">
              <a:rPr lang="en-US" smtClean="0"/>
              <a:pPr>
                <a:defRPr/>
              </a:pPr>
              <a:t>10</a:t>
            </a:fld>
            <a:endParaRPr lang="en-US"/>
          </a:p>
        </p:txBody>
      </p:sp>
      <p:pic>
        <p:nvPicPr>
          <p:cNvPr id="4" name="Picture 3"/>
          <p:cNvPicPr>
            <a:picLocks noChangeAspect="1"/>
          </p:cNvPicPr>
          <p:nvPr/>
        </p:nvPicPr>
        <p:blipFill>
          <a:blip r:embed="rId5"/>
          <a:stretch>
            <a:fillRect/>
          </a:stretch>
        </p:blipFill>
        <p:spPr>
          <a:xfrm>
            <a:off x="64584" y="57842"/>
            <a:ext cx="9072933" cy="6858000"/>
          </a:xfrm>
          <a:prstGeom prst="rect">
            <a:avLst/>
          </a:prstGeom>
        </p:spPr>
      </p:pic>
      <p:pic>
        <p:nvPicPr>
          <p:cNvPr id="6" name="Picture 5"/>
          <p:cNvPicPr>
            <a:picLocks noChangeAspect="1"/>
          </p:cNvPicPr>
          <p:nvPr/>
        </p:nvPicPr>
        <p:blipFill>
          <a:blip r:embed="rId6"/>
          <a:stretch>
            <a:fillRect/>
          </a:stretch>
        </p:blipFill>
        <p:spPr>
          <a:xfrm>
            <a:off x="7264400" y="1143001"/>
            <a:ext cx="1644327" cy="3651250"/>
          </a:xfrm>
          <a:prstGeom prst="rect">
            <a:avLst/>
          </a:prstGeom>
        </p:spPr>
      </p:pic>
    </p:spTree>
    <p:extLst>
      <p:ext uri="{BB962C8B-B14F-4D97-AF65-F5344CB8AC3E}">
        <p14:creationId xmlns:p14="http://schemas.microsoft.com/office/powerpoint/2010/main" val="40415190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6" presetClass="emph" presetSubtype="0" fill="hold" nodeType="withEffect">
                                  <p:stCondLst>
                                    <p:cond delay="0"/>
                                  </p:stCondLst>
                                  <p:childTnLst>
                                    <p:animScale>
                                      <p:cBhvr>
                                        <p:cTn id="9" dur="2000" fill="hold"/>
                                        <p:tgtEl>
                                          <p:spTgt spid="6"/>
                                        </p:tgtEl>
                                      </p:cBhvr>
                                      <p:by x="150000" y="150000"/>
                                    </p:animScale>
                                  </p:childTnLst>
                                </p:cTn>
                              </p:par>
                              <p:par>
                                <p:cTn id="10" presetID="42" presetClass="path" presetSubtype="0" accel="50000" decel="50000" fill="hold" nodeType="withEffect">
                                  <p:stCondLst>
                                    <p:cond delay="0"/>
                                  </p:stCondLst>
                                  <p:childTnLst>
                                    <p:animMotion origin="layout" path="M 5E-6 -3.7037E-7 L -0.375 0.03935 " pathEditMode="relative" rAng="0" ptsTypes="AA">
                                      <p:cBhvr>
                                        <p:cTn id="11" dur="2000" fill="hold"/>
                                        <p:tgtEl>
                                          <p:spTgt spid="6"/>
                                        </p:tgtEl>
                                        <p:attrNameLst>
                                          <p:attrName>ppt_x</p:attrName>
                                          <p:attrName>ppt_y</p:attrName>
                                        </p:attrNameLst>
                                      </p:cBhvr>
                                      <p:rCtr x="-18750" y="19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 Process</a:t>
            </a:r>
            <a:endParaRPr lang="en-US" dirty="0"/>
          </a:p>
        </p:txBody>
      </p:sp>
      <p:sp>
        <p:nvSpPr>
          <p:cNvPr id="4" name="Slide Number Placeholder 3"/>
          <p:cNvSpPr>
            <a:spLocks noGrp="1"/>
          </p:cNvSpPr>
          <p:nvPr>
            <p:ph type="sldNum" sz="quarter" idx="12"/>
          </p:nvPr>
        </p:nvSpPr>
        <p:spPr/>
        <p:txBody>
          <a:bodyPr/>
          <a:lstStyle/>
          <a:p>
            <a:pPr>
              <a:defRPr/>
            </a:pPr>
            <a:fld id="{38888430-A42D-1848-B5AD-DB1A197D64F2}" type="slidenum">
              <a:rPr lang="en-US" smtClean="0"/>
              <a:pPr>
                <a:defRPr/>
              </a:pPr>
              <a:t>11</a:t>
            </a:fld>
            <a:endParaRPr lang="en-US"/>
          </a:p>
        </p:txBody>
      </p:sp>
      <p:pic>
        <p:nvPicPr>
          <p:cNvPr id="12" name="Picture 11"/>
          <p:cNvPicPr>
            <a:picLocks noChangeAspect="1"/>
          </p:cNvPicPr>
          <p:nvPr/>
        </p:nvPicPr>
        <p:blipFill>
          <a:blip r:embed="rId5"/>
          <a:stretch>
            <a:fillRect/>
          </a:stretch>
        </p:blipFill>
        <p:spPr>
          <a:xfrm>
            <a:off x="190500" y="1264078"/>
            <a:ext cx="5312084" cy="5291731"/>
          </a:xfrm>
          <a:prstGeom prst="rect">
            <a:avLst/>
          </a:prstGeom>
        </p:spPr>
      </p:pic>
      <p:sp>
        <p:nvSpPr>
          <p:cNvPr id="13" name="TextBox 12"/>
          <p:cNvSpPr txBox="1"/>
          <p:nvPr/>
        </p:nvSpPr>
        <p:spPr>
          <a:xfrm>
            <a:off x="5502584" y="1593870"/>
            <a:ext cx="3184216" cy="4154983"/>
          </a:xfrm>
          <a:prstGeom prst="rect">
            <a:avLst/>
          </a:prstGeom>
          <a:noFill/>
        </p:spPr>
        <p:txBody>
          <a:bodyPr wrap="square" rtlCol="0">
            <a:spAutoFit/>
          </a:bodyPr>
          <a:lstStyle/>
          <a:p>
            <a:pPr algn="ctr"/>
            <a:r>
              <a:rPr lang="en-US" sz="2400" u="sng" dirty="0" smtClean="0"/>
              <a:t>Low Growth: </a:t>
            </a:r>
            <a:br>
              <a:rPr lang="en-US" sz="2400" u="sng" dirty="0" smtClean="0"/>
            </a:br>
            <a:r>
              <a:rPr lang="en-US" sz="2400" dirty="0" smtClean="0"/>
              <a:t>Growth goal is less than 65% attained.</a:t>
            </a:r>
          </a:p>
          <a:p>
            <a:pPr algn="ctr"/>
            <a:endParaRPr lang="en-US" sz="2400" dirty="0" smtClean="0"/>
          </a:p>
          <a:p>
            <a:pPr algn="ctr"/>
            <a:r>
              <a:rPr lang="en-US" sz="2400" u="sng" dirty="0" smtClean="0"/>
              <a:t>Expected Growth: </a:t>
            </a:r>
            <a:r>
              <a:rPr lang="en-US" sz="2400" dirty="0" smtClean="0"/>
              <a:t>Growth goal is 65%-85% attained.</a:t>
            </a:r>
          </a:p>
          <a:p>
            <a:pPr algn="ctr"/>
            <a:endParaRPr lang="en-US" sz="2400" dirty="0" smtClean="0"/>
          </a:p>
          <a:p>
            <a:pPr algn="ctr"/>
            <a:r>
              <a:rPr lang="en-US" sz="2400" u="sng" dirty="0" smtClean="0"/>
              <a:t>High Growth:</a:t>
            </a:r>
            <a:br>
              <a:rPr lang="en-US" sz="2400" u="sng" dirty="0" smtClean="0"/>
            </a:br>
            <a:r>
              <a:rPr lang="en-US" sz="2400" dirty="0" smtClean="0"/>
              <a:t> Growth goal is 86% to 100% attained.</a:t>
            </a:r>
            <a:endParaRPr lang="en-US" sz="2400" dirty="0"/>
          </a:p>
        </p:txBody>
      </p:sp>
    </p:spTree>
    <p:extLst>
      <p:ext uri="{BB962C8B-B14F-4D97-AF65-F5344CB8AC3E}">
        <p14:creationId xmlns:p14="http://schemas.microsoft.com/office/powerpoint/2010/main" val="15241911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722313" y="1892300"/>
            <a:ext cx="7772400" cy="1362075"/>
          </a:xfrm>
        </p:spPr>
        <p:txBody>
          <a:bodyPr>
            <a:noAutofit/>
          </a:bodyPr>
          <a:lstStyle/>
          <a:p>
            <a:pPr>
              <a:lnSpc>
                <a:spcPct val="100000"/>
              </a:lnSpc>
            </a:pPr>
            <a:r>
              <a:rPr lang="en-US" sz="4800" dirty="0" smtClean="0">
                <a:solidFill>
                  <a:schemeClr val="tx1"/>
                </a:solidFill>
              </a:rPr>
              <a:t>Special Education Law and Guiding Principles</a:t>
            </a:r>
            <a:endParaRPr lang="en-US" sz="4800" dirty="0">
              <a:solidFill>
                <a:schemeClr val="tx1"/>
              </a:solidFill>
            </a:endParaRPr>
          </a:p>
        </p:txBody>
      </p:sp>
      <p:sp>
        <p:nvSpPr>
          <p:cNvPr id="4" name="Slide Number Placeholder 3"/>
          <p:cNvSpPr>
            <a:spLocks noGrp="1"/>
          </p:cNvSpPr>
          <p:nvPr>
            <p:ph type="sldNum" sz="quarter" idx="12"/>
          </p:nvPr>
        </p:nvSpPr>
        <p:spPr/>
        <p:txBody>
          <a:bodyPr/>
          <a:lstStyle/>
          <a:p>
            <a:pPr>
              <a:defRPr/>
            </a:pPr>
            <a:fld id="{5C7186ED-F398-904B-B5BA-964F97FD2B12}" type="slidenum">
              <a:rPr lang="en-US" smtClean="0"/>
              <a:pPr>
                <a:defRPr/>
              </a:pPr>
              <a:t>12</a:t>
            </a:fld>
            <a:endParaRPr lang="en-US"/>
          </a:p>
        </p:txBody>
      </p:sp>
    </p:spTree>
    <p:extLst>
      <p:ext uri="{BB962C8B-B14F-4D97-AF65-F5344CB8AC3E}">
        <p14:creationId xmlns:p14="http://schemas.microsoft.com/office/powerpoint/2010/main" val="40466508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SPED Law/ Guiding Principles</a:t>
            </a:r>
            <a:endParaRPr lang="en-US" dirty="0"/>
          </a:p>
        </p:txBody>
      </p:sp>
      <p:sp>
        <p:nvSpPr>
          <p:cNvPr id="3" name="Content Placeholder 2"/>
          <p:cNvSpPr>
            <a:spLocks noGrp="1"/>
          </p:cNvSpPr>
          <p:nvPr>
            <p:ph sz="half" idx="1"/>
          </p:nvPr>
        </p:nvSpPr>
        <p:spPr>
          <a:xfrm>
            <a:off x="757590" y="1428008"/>
            <a:ext cx="7929210" cy="4756150"/>
          </a:xfrm>
        </p:spPr>
        <p:txBody>
          <a:bodyPr>
            <a:noAutofit/>
          </a:bodyPr>
          <a:lstStyle/>
          <a:p>
            <a:r>
              <a:rPr lang="en-US" sz="3200" b="0" dirty="0"/>
              <a:t>SLOs should support the participation of students with disabilities in the general education curriculum to the maximum extent possible</a:t>
            </a:r>
            <a:r>
              <a:rPr lang="en-US" sz="3200" b="0" dirty="0" smtClean="0"/>
              <a:t>.</a:t>
            </a:r>
          </a:p>
          <a:p>
            <a:pPr marL="514350" indent="-514350">
              <a:buFont typeface="+mj-lt"/>
              <a:buAutoNum type="arabicPeriod"/>
            </a:pPr>
            <a:endParaRPr lang="en-US" sz="3200" b="0" dirty="0" smtClean="0"/>
          </a:p>
          <a:p>
            <a:r>
              <a:rPr lang="en-US" sz="3200" b="0" dirty="0"/>
              <a:t>SLOs should be developed in a way that holds all </a:t>
            </a:r>
            <a:r>
              <a:rPr lang="en-US" sz="3200" b="0" dirty="0" smtClean="0"/>
              <a:t>teachers </a:t>
            </a:r>
            <a:r>
              <a:rPr lang="en-US" sz="3200" b="0" dirty="0"/>
              <a:t>accountable for the academic growth of </a:t>
            </a:r>
            <a:r>
              <a:rPr lang="en-US" sz="3200" b="0" dirty="0" smtClean="0"/>
              <a:t>students with disabilities.</a:t>
            </a:r>
          </a:p>
        </p:txBody>
      </p:sp>
      <p:sp>
        <p:nvSpPr>
          <p:cNvPr id="4" name="Slide Number Placeholder 3"/>
          <p:cNvSpPr>
            <a:spLocks noGrp="1"/>
          </p:cNvSpPr>
          <p:nvPr>
            <p:ph type="sldNum" sz="quarter" idx="12"/>
          </p:nvPr>
        </p:nvSpPr>
        <p:spPr/>
        <p:txBody>
          <a:bodyPr/>
          <a:lstStyle/>
          <a:p>
            <a:pPr>
              <a:defRPr/>
            </a:pPr>
            <a:fld id="{38888430-A42D-1848-B5AD-DB1A197D64F2}" type="slidenum">
              <a:rPr lang="en-US" smtClean="0"/>
              <a:pPr>
                <a:defRPr/>
              </a:pPr>
              <a:t>13</a:t>
            </a:fld>
            <a:endParaRPr lang="en-US"/>
          </a:p>
        </p:txBody>
      </p:sp>
      <p:sp>
        <p:nvSpPr>
          <p:cNvPr id="7" name="Rectangle 6"/>
          <p:cNvSpPr/>
          <p:nvPr/>
        </p:nvSpPr>
        <p:spPr>
          <a:xfrm>
            <a:off x="3259422" y="6030168"/>
            <a:ext cx="5898660" cy="523220"/>
          </a:xfrm>
          <a:prstGeom prst="rect">
            <a:avLst/>
          </a:prstGeom>
        </p:spPr>
        <p:txBody>
          <a:bodyPr wrap="square">
            <a:spAutoFit/>
          </a:bodyPr>
          <a:lstStyle/>
          <a:p>
            <a:pPr lvl="2"/>
            <a:r>
              <a:rPr lang="en-US" sz="1400" dirty="0"/>
              <a:t>ARSD 24:05:13:02 Free Appropriate Public Education</a:t>
            </a:r>
          </a:p>
          <a:p>
            <a:pPr lvl="2"/>
            <a:r>
              <a:rPr lang="en-US" sz="1400" dirty="0" smtClean="0"/>
              <a:t>ARSD </a:t>
            </a:r>
            <a:r>
              <a:rPr lang="en-US" sz="1400" dirty="0"/>
              <a:t>24:05:27:01.03(2)(a) </a:t>
            </a:r>
          </a:p>
        </p:txBody>
      </p:sp>
    </p:spTree>
    <p:extLst>
      <p:ext uri="{BB962C8B-B14F-4D97-AF65-F5344CB8AC3E}">
        <p14:creationId xmlns:p14="http://schemas.microsoft.com/office/powerpoint/2010/main" val="39399019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7"/>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SPED Law/ Guiding Principles</a:t>
            </a:r>
            <a:endParaRPr lang="en-US" dirty="0"/>
          </a:p>
        </p:txBody>
      </p:sp>
      <p:sp>
        <p:nvSpPr>
          <p:cNvPr id="3" name="Content Placeholder 2"/>
          <p:cNvSpPr>
            <a:spLocks noGrp="1"/>
          </p:cNvSpPr>
          <p:nvPr>
            <p:ph idx="1"/>
          </p:nvPr>
        </p:nvSpPr>
        <p:spPr>
          <a:xfrm>
            <a:off x="258740" y="1156447"/>
            <a:ext cx="8732859" cy="4685193"/>
          </a:xfrm>
        </p:spPr>
        <p:txBody>
          <a:bodyPr>
            <a:normAutofit/>
          </a:bodyPr>
          <a:lstStyle/>
          <a:p>
            <a:pPr marL="514350" indent="-514350" algn="ctr">
              <a:buAutoNum type="arabicPeriod"/>
            </a:pPr>
            <a:r>
              <a:rPr lang="en-US" b="1" dirty="0" smtClean="0"/>
              <a:t>SLOs </a:t>
            </a:r>
            <a:r>
              <a:rPr lang="en-US" b="1" dirty="0"/>
              <a:t>should not be based on the attainment of IEP </a:t>
            </a:r>
            <a:r>
              <a:rPr lang="en-US" b="1" dirty="0" smtClean="0"/>
              <a:t>goals.</a:t>
            </a:r>
            <a:endParaRPr lang="en-US" b="1" dirty="0"/>
          </a:p>
          <a:p>
            <a:pPr marL="914400" lvl="1" indent="-514350"/>
            <a:endParaRPr lang="en-US" sz="2400" b="0" dirty="0"/>
          </a:p>
          <a:p>
            <a:endParaRPr lang="en-US" sz="3200" dirty="0"/>
          </a:p>
        </p:txBody>
      </p:sp>
      <p:sp>
        <p:nvSpPr>
          <p:cNvPr id="4" name="Slide Number Placeholder 3"/>
          <p:cNvSpPr>
            <a:spLocks noGrp="1"/>
          </p:cNvSpPr>
          <p:nvPr>
            <p:ph type="sldNum" sz="quarter" idx="12"/>
          </p:nvPr>
        </p:nvSpPr>
        <p:spPr/>
        <p:txBody>
          <a:bodyPr/>
          <a:lstStyle/>
          <a:p>
            <a:pPr>
              <a:defRPr/>
            </a:pPr>
            <a:fld id="{38888430-A42D-1848-B5AD-DB1A197D64F2}" type="slidenum">
              <a:rPr lang="en-US" smtClean="0"/>
              <a:pPr>
                <a:defRPr/>
              </a:pPr>
              <a:t>14</a:t>
            </a:fld>
            <a:endParaRPr lang="en-US"/>
          </a:p>
        </p:txBody>
      </p:sp>
      <p:graphicFrame>
        <p:nvGraphicFramePr>
          <p:cNvPr id="5" name="Content Placeholder 4"/>
          <p:cNvGraphicFramePr>
            <a:graphicFrameLocks/>
          </p:cNvGraphicFramePr>
          <p:nvPr>
            <p:extLst>
              <p:ext uri="{D42A27DB-BD31-4B8C-83A1-F6EECF244321}">
                <p14:modId xmlns:p14="http://schemas.microsoft.com/office/powerpoint/2010/main" val="3675418568"/>
              </p:ext>
            </p:extLst>
          </p:nvPr>
        </p:nvGraphicFramePr>
        <p:xfrm>
          <a:off x="435672" y="2763534"/>
          <a:ext cx="8226426" cy="3291840"/>
        </p:xfrm>
        <a:graphic>
          <a:graphicData uri="http://schemas.openxmlformats.org/drawingml/2006/table">
            <a:tbl>
              <a:tblPr firstRow="1" bandRow="1">
                <a:tableStyleId>{2A488322-F2BA-4B5B-9748-0D474271808F}</a:tableStyleId>
              </a:tblPr>
              <a:tblGrid>
                <a:gridCol w="4113213"/>
                <a:gridCol w="4113213"/>
              </a:tblGrid>
              <a:tr h="447821">
                <a:tc>
                  <a:txBody>
                    <a:bodyPr/>
                    <a:lstStyle/>
                    <a:p>
                      <a:pPr algn="ctr"/>
                      <a:r>
                        <a:rPr lang="en-US" sz="2400" dirty="0" smtClean="0"/>
                        <a:t>SLOs</a:t>
                      </a:r>
                      <a:r>
                        <a:rPr lang="en-US" sz="2400" baseline="0" dirty="0" smtClean="0"/>
                        <a:t>:</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t>IEPs: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47821">
                <a:tc>
                  <a:txBody>
                    <a:bodyPr/>
                    <a:lstStyle/>
                    <a:p>
                      <a:r>
                        <a:rPr lang="en-US" sz="2400" dirty="0" smtClean="0"/>
                        <a:t>Focus -</a:t>
                      </a:r>
                      <a:r>
                        <a:rPr lang="en-US" sz="2400" baseline="0" dirty="0" smtClean="0"/>
                        <a:t> teacher’s ability to impact student growth</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Focus - supporting</a:t>
                      </a:r>
                      <a:r>
                        <a:rPr lang="en-US" sz="2400" baseline="0" dirty="0" smtClean="0"/>
                        <a:t> individual student in achieving goals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47821">
                <a:tc>
                  <a:txBody>
                    <a:bodyPr/>
                    <a:lstStyle/>
                    <a:p>
                      <a:r>
                        <a:rPr lang="en-US" sz="2400" dirty="0" smtClean="0"/>
                        <a:t>Includes one or</a:t>
                      </a:r>
                      <a:r>
                        <a:rPr lang="en-US" sz="2400" baseline="0" dirty="0" smtClean="0"/>
                        <a:t> more students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Individualized</a:t>
                      </a:r>
                      <a:r>
                        <a:rPr lang="en-US" sz="2400" baseline="0" dirty="0" smtClean="0"/>
                        <a:t> for one student</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47821">
                <a:tc>
                  <a:txBody>
                    <a:bodyPr/>
                    <a:lstStyle/>
                    <a:p>
                      <a:r>
                        <a:rPr lang="en-US" sz="2400" dirty="0" smtClean="0"/>
                        <a:t>Includes teacher’s baseline data collected</a:t>
                      </a:r>
                      <a:r>
                        <a:rPr lang="en-US" sz="2400" baseline="0" dirty="0" smtClean="0"/>
                        <a:t> for all students</a:t>
                      </a:r>
                      <a:r>
                        <a:rPr lang="en-US" sz="2400" dirty="0" smtClean="0"/>
                        <a:t>, growth targets, and measurement</a:t>
                      </a:r>
                      <a:r>
                        <a:rPr lang="en-US" sz="2400" baseline="0" dirty="0" smtClean="0"/>
                        <a:t> of progress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Includes student’s present levels of performance, supports and accommodations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620387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SPED Law/ Guiding Principles</a:t>
            </a:r>
            <a:endParaRPr lang="en-US" dirty="0"/>
          </a:p>
        </p:txBody>
      </p:sp>
      <p:sp>
        <p:nvSpPr>
          <p:cNvPr id="3" name="Content Placeholder 2"/>
          <p:cNvSpPr>
            <a:spLocks noGrp="1"/>
          </p:cNvSpPr>
          <p:nvPr>
            <p:ph idx="1"/>
          </p:nvPr>
        </p:nvSpPr>
        <p:spPr>
          <a:xfrm>
            <a:off x="258740" y="1417637"/>
            <a:ext cx="8732859" cy="5303837"/>
          </a:xfrm>
        </p:spPr>
        <p:txBody>
          <a:bodyPr>
            <a:normAutofit fontScale="92500" lnSpcReduction="10000"/>
          </a:bodyPr>
          <a:lstStyle/>
          <a:p>
            <a:pPr marL="514350" indent="-514350" algn="ctr">
              <a:buAutoNum type="arabicPeriod"/>
            </a:pPr>
            <a:r>
              <a:rPr lang="en-US" sz="4300" dirty="0"/>
              <a:t>SLOs</a:t>
            </a:r>
            <a:r>
              <a:rPr lang="en-US" sz="4300" b="1" dirty="0" smtClean="0"/>
              <a:t> </a:t>
            </a:r>
            <a:r>
              <a:rPr lang="en-US" sz="4300" b="1" dirty="0"/>
              <a:t>should not be based on the attainment of IEP </a:t>
            </a:r>
            <a:r>
              <a:rPr lang="en-US" sz="4300" b="1" dirty="0" smtClean="0"/>
              <a:t>goals.</a:t>
            </a:r>
            <a:endParaRPr lang="en-US" sz="4300" dirty="0"/>
          </a:p>
          <a:p>
            <a:pPr marL="514350" indent="-514350" algn="ctr">
              <a:buAutoNum type="arabicPeriod"/>
            </a:pPr>
            <a:endParaRPr lang="en-US" sz="1500" b="1" dirty="0" smtClean="0"/>
          </a:p>
          <a:p>
            <a:pPr marL="514350" indent="-514350" algn="ctr">
              <a:buAutoNum type="arabicPeriod"/>
            </a:pPr>
            <a:endParaRPr lang="en-US" sz="2400" b="1" dirty="0"/>
          </a:p>
          <a:p>
            <a:pPr marL="514350" indent="-514350" algn="ctr">
              <a:buAutoNum type="arabicPeriod"/>
            </a:pPr>
            <a:endParaRPr lang="en-US" sz="2400" b="1" dirty="0"/>
          </a:p>
          <a:p>
            <a:pPr marL="514350" indent="-514350" algn="ctr">
              <a:buAutoNum type="arabicPeriod"/>
            </a:pPr>
            <a:endParaRPr lang="en-US" sz="2400" b="1" dirty="0"/>
          </a:p>
          <a:p>
            <a:endParaRPr lang="en-US" sz="2400" b="1" dirty="0"/>
          </a:p>
          <a:p>
            <a:pPr marL="0" indent="0">
              <a:buNone/>
            </a:pPr>
            <a:endParaRPr lang="en-US" b="1" dirty="0" smtClean="0"/>
          </a:p>
          <a:p>
            <a:pPr marL="0" indent="0">
              <a:buNone/>
            </a:pPr>
            <a:r>
              <a:rPr lang="en-US" b="1" dirty="0" smtClean="0"/>
              <a:t>SLOs are written for content area standards. Special education is not a content area. </a:t>
            </a:r>
            <a:endParaRPr lang="en-US" b="1" dirty="0"/>
          </a:p>
        </p:txBody>
      </p:sp>
      <p:sp>
        <p:nvSpPr>
          <p:cNvPr id="4" name="Slide Number Placeholder 3"/>
          <p:cNvSpPr>
            <a:spLocks noGrp="1"/>
          </p:cNvSpPr>
          <p:nvPr>
            <p:ph type="sldNum" sz="quarter" idx="12"/>
          </p:nvPr>
        </p:nvSpPr>
        <p:spPr/>
        <p:txBody>
          <a:bodyPr/>
          <a:lstStyle/>
          <a:p>
            <a:pPr>
              <a:defRPr/>
            </a:pPr>
            <a:fld id="{38888430-A42D-1848-B5AD-DB1A197D64F2}" type="slidenum">
              <a:rPr lang="en-US" smtClean="0"/>
              <a:pPr>
                <a:defRPr/>
              </a:pPr>
              <a:t>15</a:t>
            </a:fld>
            <a:endParaRPr lang="en-US"/>
          </a:p>
        </p:txBody>
      </p:sp>
      <p:graphicFrame>
        <p:nvGraphicFramePr>
          <p:cNvPr id="5" name="Content Placeholder 4"/>
          <p:cNvGraphicFramePr>
            <a:graphicFrameLocks/>
          </p:cNvGraphicFramePr>
          <p:nvPr>
            <p:extLst>
              <p:ext uri="{D42A27DB-BD31-4B8C-83A1-F6EECF244321}">
                <p14:modId xmlns:p14="http://schemas.microsoft.com/office/powerpoint/2010/main" val="169996698"/>
              </p:ext>
            </p:extLst>
          </p:nvPr>
        </p:nvGraphicFramePr>
        <p:xfrm>
          <a:off x="435672" y="2951706"/>
          <a:ext cx="8226426" cy="1784927"/>
        </p:xfrm>
        <a:graphic>
          <a:graphicData uri="http://schemas.openxmlformats.org/drawingml/2006/table">
            <a:tbl>
              <a:tblPr firstRow="1" bandRow="1">
                <a:tableStyleId>{2A488322-F2BA-4B5B-9748-0D474271808F}</a:tableStyleId>
              </a:tblPr>
              <a:tblGrid>
                <a:gridCol w="4113213"/>
                <a:gridCol w="4113213"/>
              </a:tblGrid>
              <a:tr h="354059">
                <a:tc>
                  <a:txBody>
                    <a:bodyPr/>
                    <a:lstStyle/>
                    <a:p>
                      <a:pPr algn="ctr"/>
                      <a:r>
                        <a:rPr lang="en-US" sz="2400" dirty="0" smtClean="0"/>
                        <a:t>SLOs</a:t>
                      </a:r>
                      <a:r>
                        <a:rPr lang="en-US" sz="2400" baseline="0" dirty="0" smtClean="0"/>
                        <a:t>:</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t>IEPs: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853539">
                <a:tc>
                  <a:txBody>
                    <a:bodyPr/>
                    <a:lstStyle/>
                    <a:p>
                      <a:r>
                        <a:rPr lang="en-US" sz="2400" dirty="0" smtClean="0"/>
                        <a:t>Focus -</a:t>
                      </a:r>
                      <a:r>
                        <a:rPr lang="en-US" sz="2400" baseline="0" dirty="0" smtClean="0"/>
                        <a:t> teacher’s ability to impact student growth</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Focus - supporting</a:t>
                      </a:r>
                      <a:r>
                        <a:rPr lang="en-US" sz="2400" baseline="0" dirty="0" smtClean="0"/>
                        <a:t> individual student in achieving goals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74188">
                <a:tc>
                  <a:txBody>
                    <a:bodyPr/>
                    <a:lstStyle/>
                    <a:p>
                      <a:r>
                        <a:rPr lang="en-US" sz="2400" dirty="0" smtClean="0"/>
                        <a:t>Includes one or</a:t>
                      </a:r>
                      <a:r>
                        <a:rPr lang="en-US" sz="2400" baseline="0" dirty="0" smtClean="0"/>
                        <a:t> more students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Individualized</a:t>
                      </a:r>
                      <a:r>
                        <a:rPr lang="en-US" sz="2400" baseline="0" dirty="0" smtClean="0"/>
                        <a:t> for one student</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459670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IEP Can Support and Inform the Teacher’s SLO</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IEP is a source of information to gather data for SLO</a:t>
            </a:r>
          </a:p>
          <a:p>
            <a:pPr lvl="1"/>
            <a:r>
              <a:rPr lang="en-US" dirty="0" smtClean="0"/>
              <a:t>Results from specialized assessments</a:t>
            </a:r>
          </a:p>
          <a:p>
            <a:pPr lvl="1"/>
            <a:r>
              <a:rPr lang="en-US" dirty="0" smtClean="0"/>
              <a:t>Progress monitoring information as documentation of student growth</a:t>
            </a:r>
          </a:p>
          <a:p>
            <a:pPr lvl="1"/>
            <a:endParaRPr lang="en-US" dirty="0" smtClean="0"/>
          </a:p>
          <a:p>
            <a:r>
              <a:rPr lang="en-US" dirty="0" smtClean="0"/>
              <a:t>Could help the teacher identify</a:t>
            </a:r>
          </a:p>
          <a:p>
            <a:pPr lvl="1"/>
            <a:r>
              <a:rPr lang="en-US" dirty="0"/>
              <a:t>P</a:t>
            </a:r>
            <a:r>
              <a:rPr lang="en-US" dirty="0" smtClean="0"/>
              <a:t>riority learning content</a:t>
            </a:r>
          </a:p>
          <a:p>
            <a:pPr lvl="1"/>
            <a:r>
              <a:rPr lang="en-US" dirty="0" smtClean="0"/>
              <a:t>A target group</a:t>
            </a:r>
          </a:p>
        </p:txBody>
      </p:sp>
      <p:sp>
        <p:nvSpPr>
          <p:cNvPr id="4" name="Slide Number Placeholder 3"/>
          <p:cNvSpPr>
            <a:spLocks noGrp="1"/>
          </p:cNvSpPr>
          <p:nvPr>
            <p:ph type="sldNum" sz="quarter" idx="12"/>
          </p:nvPr>
        </p:nvSpPr>
        <p:spPr/>
        <p:txBody>
          <a:bodyPr/>
          <a:lstStyle/>
          <a:p>
            <a:pPr>
              <a:defRPr/>
            </a:pPr>
            <a:fld id="{38888430-A42D-1848-B5AD-DB1A197D64F2}" type="slidenum">
              <a:rPr lang="en-US" smtClean="0"/>
              <a:pPr>
                <a:defRPr/>
              </a:pPr>
              <a:t>16</a:t>
            </a:fld>
            <a:endParaRPr lang="en-US"/>
          </a:p>
        </p:txBody>
      </p:sp>
    </p:spTree>
    <p:extLst>
      <p:ext uri="{BB962C8B-B14F-4D97-AF65-F5344CB8AC3E}">
        <p14:creationId xmlns:p14="http://schemas.microsoft.com/office/powerpoint/2010/main" val="1826222900"/>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SPED Law/ Guiding Principles</a:t>
            </a:r>
            <a:endParaRPr lang="en-US" dirty="0"/>
          </a:p>
        </p:txBody>
      </p:sp>
      <p:sp>
        <p:nvSpPr>
          <p:cNvPr id="3" name="Content Placeholder 2"/>
          <p:cNvSpPr>
            <a:spLocks noGrp="1"/>
          </p:cNvSpPr>
          <p:nvPr>
            <p:ph idx="1"/>
          </p:nvPr>
        </p:nvSpPr>
        <p:spPr>
          <a:xfrm>
            <a:off x="258740" y="1479176"/>
            <a:ext cx="8732859" cy="4877174"/>
          </a:xfrm>
        </p:spPr>
        <p:txBody>
          <a:bodyPr>
            <a:normAutofit lnSpcReduction="10000"/>
          </a:bodyPr>
          <a:lstStyle/>
          <a:p>
            <a:pPr marL="514350" indent="-514350" algn="ctr">
              <a:buFont typeface="+mj-lt"/>
              <a:buAutoNum type="arabicPeriod" startAt="2"/>
            </a:pPr>
            <a:r>
              <a:rPr lang="en-US" b="1" dirty="0" smtClean="0"/>
              <a:t>SLOs </a:t>
            </a:r>
            <a:r>
              <a:rPr lang="en-US" b="1" dirty="0"/>
              <a:t>should focus on academic standards</a:t>
            </a:r>
            <a:r>
              <a:rPr lang="en-US" b="1" dirty="0" smtClean="0"/>
              <a:t>.</a:t>
            </a:r>
          </a:p>
          <a:p>
            <a:pPr marL="514350" indent="-514350">
              <a:buFont typeface="+mj-lt"/>
              <a:buAutoNum type="alphaUcPeriod"/>
            </a:pPr>
            <a:endParaRPr lang="en-US" sz="1600" b="0" dirty="0" smtClean="0"/>
          </a:p>
          <a:p>
            <a:pPr marL="342900" lvl="2" indent="-342900"/>
            <a:r>
              <a:rPr lang="en-US" dirty="0"/>
              <a:t>Students with disabilities, when appropriate, should be instructed and assessed using the </a:t>
            </a:r>
            <a:r>
              <a:rPr lang="en-US" u="sng" dirty="0"/>
              <a:t>same college and career readiness standards</a:t>
            </a:r>
            <a:r>
              <a:rPr lang="en-US" dirty="0"/>
              <a:t> as their general education peers. </a:t>
            </a:r>
          </a:p>
          <a:p>
            <a:endParaRPr lang="en-US" sz="1600" b="0" dirty="0" smtClean="0"/>
          </a:p>
          <a:p>
            <a:r>
              <a:rPr lang="en-US" sz="2400" b="0" dirty="0" smtClean="0"/>
              <a:t>SLOs may differ in:</a:t>
            </a:r>
          </a:p>
          <a:p>
            <a:pPr lvl="1"/>
            <a:r>
              <a:rPr lang="en-US" sz="2200" dirty="0" smtClean="0"/>
              <a:t>Established learning targets</a:t>
            </a:r>
          </a:p>
          <a:p>
            <a:pPr lvl="1"/>
            <a:r>
              <a:rPr lang="en-US" sz="2200" b="0" dirty="0" smtClean="0"/>
              <a:t>Types of services and supports provided</a:t>
            </a:r>
          </a:p>
          <a:p>
            <a:endParaRPr lang="en-US" sz="2400" dirty="0" smtClean="0"/>
          </a:p>
          <a:p>
            <a:endParaRPr lang="en-US" sz="2400" b="0" dirty="0" smtClean="0"/>
          </a:p>
          <a:p>
            <a:pPr marL="1314450" lvl="3" indent="0">
              <a:buNone/>
            </a:pPr>
            <a:endParaRPr lang="en-US" sz="2000" b="0" dirty="0"/>
          </a:p>
          <a:p>
            <a:pPr marL="914400" lvl="1" indent="-514350"/>
            <a:endParaRPr lang="en-US" sz="2800" b="0" dirty="0"/>
          </a:p>
          <a:p>
            <a:endParaRPr lang="en-US" sz="3200" dirty="0"/>
          </a:p>
        </p:txBody>
      </p:sp>
      <p:sp>
        <p:nvSpPr>
          <p:cNvPr id="4" name="Slide Number Placeholder 3"/>
          <p:cNvSpPr>
            <a:spLocks noGrp="1"/>
          </p:cNvSpPr>
          <p:nvPr>
            <p:ph type="sldNum" sz="quarter" idx="12"/>
          </p:nvPr>
        </p:nvSpPr>
        <p:spPr/>
        <p:txBody>
          <a:bodyPr/>
          <a:lstStyle/>
          <a:p>
            <a:pPr>
              <a:defRPr/>
            </a:pPr>
            <a:fld id="{38888430-A42D-1848-B5AD-DB1A197D64F2}" type="slidenum">
              <a:rPr lang="en-US" smtClean="0"/>
              <a:pPr>
                <a:defRPr/>
              </a:pPr>
              <a:t>17</a:t>
            </a:fld>
            <a:endParaRPr lang="en-US"/>
          </a:p>
        </p:txBody>
      </p:sp>
    </p:spTree>
    <p:extLst>
      <p:ext uri="{BB962C8B-B14F-4D97-AF65-F5344CB8AC3E}">
        <p14:creationId xmlns:p14="http://schemas.microsoft.com/office/powerpoint/2010/main" val="36439045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SPED Law/ Guiding Principles</a:t>
            </a:r>
            <a:endParaRPr lang="en-US" dirty="0"/>
          </a:p>
        </p:txBody>
      </p:sp>
      <p:sp>
        <p:nvSpPr>
          <p:cNvPr id="3" name="Content Placeholder 2"/>
          <p:cNvSpPr>
            <a:spLocks noGrp="1"/>
          </p:cNvSpPr>
          <p:nvPr>
            <p:ph idx="1"/>
          </p:nvPr>
        </p:nvSpPr>
        <p:spPr>
          <a:xfrm>
            <a:off x="258740" y="1600200"/>
            <a:ext cx="8732859" cy="4756150"/>
          </a:xfrm>
        </p:spPr>
        <p:txBody>
          <a:bodyPr>
            <a:normAutofit/>
          </a:bodyPr>
          <a:lstStyle/>
          <a:p>
            <a:pPr marL="514350" indent="-514350" algn="ctr">
              <a:buFont typeface="+mj-lt"/>
              <a:buAutoNum type="arabicPeriod" startAt="2"/>
            </a:pPr>
            <a:r>
              <a:rPr lang="en-US" b="1" dirty="0" smtClean="0"/>
              <a:t>SLOs </a:t>
            </a:r>
            <a:r>
              <a:rPr lang="en-US" b="1" dirty="0"/>
              <a:t>should focus on academic standards</a:t>
            </a:r>
            <a:r>
              <a:rPr lang="en-US" b="1" dirty="0" smtClean="0"/>
              <a:t>.</a:t>
            </a:r>
          </a:p>
          <a:p>
            <a:pPr marL="514350" indent="-514350">
              <a:buFont typeface="+mj-lt"/>
              <a:buAutoNum type="alphaUcPeriod"/>
            </a:pPr>
            <a:endParaRPr lang="en-US" sz="1600" b="0" dirty="0" smtClean="0"/>
          </a:p>
          <a:p>
            <a:pPr marL="0" indent="0">
              <a:buNone/>
            </a:pPr>
            <a:r>
              <a:rPr lang="en-US" sz="2400" dirty="0"/>
              <a:t>For </a:t>
            </a:r>
            <a:r>
              <a:rPr lang="en-US" sz="2400" u="sng" dirty="0"/>
              <a:t>infrequent</a:t>
            </a:r>
            <a:r>
              <a:rPr lang="en-US" sz="2400" dirty="0"/>
              <a:t> instances when functional skills are addressed in an SLO, the skill(s) addressed should be:</a:t>
            </a:r>
          </a:p>
          <a:p>
            <a:r>
              <a:rPr lang="en-US" sz="2400" dirty="0"/>
              <a:t>critical to learning academic content</a:t>
            </a:r>
          </a:p>
          <a:p>
            <a:r>
              <a:rPr lang="en-US" sz="2400" dirty="0"/>
              <a:t>essential for showing what students know and/or can do related to the academic content</a:t>
            </a:r>
          </a:p>
          <a:p>
            <a:r>
              <a:rPr lang="en-US" sz="2400" dirty="0"/>
              <a:t>instructed and assessed within the context of content-based activities</a:t>
            </a:r>
          </a:p>
          <a:p>
            <a:pPr marL="0" indent="0">
              <a:buNone/>
            </a:pPr>
            <a:endParaRPr lang="en-US" sz="2400" dirty="0" smtClean="0"/>
          </a:p>
          <a:p>
            <a:endParaRPr lang="en-US" sz="2400" b="0" dirty="0" smtClean="0"/>
          </a:p>
          <a:p>
            <a:pPr marL="1314450" lvl="3" indent="0">
              <a:buNone/>
            </a:pPr>
            <a:endParaRPr lang="en-US" sz="2000" b="0" dirty="0"/>
          </a:p>
          <a:p>
            <a:pPr marL="914400" lvl="1" indent="-514350"/>
            <a:endParaRPr lang="en-US" sz="2800" b="0" dirty="0"/>
          </a:p>
          <a:p>
            <a:endParaRPr lang="en-US" sz="3200" dirty="0"/>
          </a:p>
        </p:txBody>
      </p:sp>
      <p:sp>
        <p:nvSpPr>
          <p:cNvPr id="4" name="Slide Number Placeholder 3"/>
          <p:cNvSpPr>
            <a:spLocks noGrp="1"/>
          </p:cNvSpPr>
          <p:nvPr>
            <p:ph type="sldNum" sz="quarter" idx="12"/>
          </p:nvPr>
        </p:nvSpPr>
        <p:spPr/>
        <p:txBody>
          <a:bodyPr/>
          <a:lstStyle/>
          <a:p>
            <a:pPr>
              <a:defRPr/>
            </a:pPr>
            <a:fld id="{38888430-A42D-1848-B5AD-DB1A197D64F2}" type="slidenum">
              <a:rPr lang="en-US" smtClean="0"/>
              <a:pPr>
                <a:defRPr/>
              </a:pPr>
              <a:t>18</a:t>
            </a:fld>
            <a:endParaRPr lang="en-US"/>
          </a:p>
        </p:txBody>
      </p:sp>
    </p:spTree>
    <p:extLst>
      <p:ext uri="{BB962C8B-B14F-4D97-AF65-F5344CB8AC3E}">
        <p14:creationId xmlns:p14="http://schemas.microsoft.com/office/powerpoint/2010/main" val="41889823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17581" y="1012537"/>
            <a:ext cx="7517802" cy="536564"/>
          </a:xfrm>
        </p:spPr>
        <p:txBody>
          <a:bodyPr/>
          <a:lstStyle/>
          <a:p>
            <a:r>
              <a:rPr lang="en-US" sz="2000" dirty="0">
                <a:solidFill>
                  <a:schemeClr val="tx1"/>
                </a:solidFill>
              </a:rPr>
              <a:t>http://doe.sd.gov/oess/instructionalSCD.aspx</a:t>
            </a:r>
          </a:p>
        </p:txBody>
      </p:sp>
      <p:sp>
        <p:nvSpPr>
          <p:cNvPr id="4" name="Slide Number Placeholder 3"/>
          <p:cNvSpPr>
            <a:spLocks noGrp="1"/>
          </p:cNvSpPr>
          <p:nvPr>
            <p:ph type="sldNum" sz="quarter" idx="10"/>
          </p:nvPr>
        </p:nvSpPr>
        <p:spPr/>
        <p:txBody>
          <a:bodyPr/>
          <a:lstStyle/>
          <a:p>
            <a:fld id="{F3477EC8-074D-41C4-94AE-E9EA7CEEA348}" type="slidenum">
              <a:rPr lang="en-US">
                <a:solidFill>
                  <a:srgbClr val="FFFFFF">
                    <a:lumMod val="75000"/>
                  </a:srgbClr>
                </a:solidFill>
              </a:rPr>
              <a:pPr/>
              <a:t>19</a:t>
            </a:fld>
            <a:endParaRPr lang="en-US" dirty="0">
              <a:solidFill>
                <a:srgbClr val="FFFFFF">
                  <a:lumMod val="75000"/>
                </a:srgbClr>
              </a:solidFill>
            </a:endParaRPr>
          </a:p>
        </p:txBody>
      </p:sp>
      <p:grpSp>
        <p:nvGrpSpPr>
          <p:cNvPr id="12" name="Group 11"/>
          <p:cNvGrpSpPr/>
          <p:nvPr/>
        </p:nvGrpSpPr>
        <p:grpSpPr>
          <a:xfrm>
            <a:off x="82665" y="1499530"/>
            <a:ext cx="8908259" cy="4819426"/>
            <a:chOff x="0" y="2405334"/>
            <a:chExt cx="9144000" cy="4452666"/>
          </a:xfrm>
        </p:grpSpPr>
        <p:pic>
          <p:nvPicPr>
            <p:cNvPr id="5" name="Picture 4"/>
            <p:cNvPicPr>
              <a:picLocks noChangeAspect="1"/>
            </p:cNvPicPr>
            <p:nvPr/>
          </p:nvPicPr>
          <p:blipFill>
            <a:blip r:embed="rId3"/>
            <a:stretch>
              <a:fillRect/>
            </a:stretch>
          </p:blipFill>
          <p:spPr>
            <a:xfrm>
              <a:off x="0" y="2405334"/>
              <a:ext cx="9144000" cy="4452666"/>
            </a:xfrm>
            <a:prstGeom prst="rect">
              <a:avLst/>
            </a:prstGeom>
          </p:spPr>
        </p:pic>
        <p:sp>
          <p:nvSpPr>
            <p:cNvPr id="8" name="Oval 7"/>
            <p:cNvSpPr/>
            <p:nvPr/>
          </p:nvSpPr>
          <p:spPr>
            <a:xfrm>
              <a:off x="980411" y="5042489"/>
              <a:ext cx="2361898" cy="573160"/>
            </a:xfrm>
            <a:prstGeom prst="ellipse">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205265" y="1875944"/>
            <a:ext cx="8832028" cy="4443012"/>
            <a:chOff x="-4800735" y="-349623"/>
            <a:chExt cx="9144000" cy="4443012"/>
          </a:xfrm>
        </p:grpSpPr>
        <p:pic>
          <p:nvPicPr>
            <p:cNvPr id="7" name="Picture 6"/>
            <p:cNvPicPr>
              <a:picLocks noChangeAspect="1"/>
            </p:cNvPicPr>
            <p:nvPr/>
          </p:nvPicPr>
          <p:blipFill>
            <a:blip r:embed="rId4"/>
            <a:stretch>
              <a:fillRect/>
            </a:stretch>
          </p:blipFill>
          <p:spPr>
            <a:xfrm>
              <a:off x="-4800735" y="-349623"/>
              <a:ext cx="9144000" cy="4443012"/>
            </a:xfrm>
            <a:prstGeom prst="rect">
              <a:avLst/>
            </a:prstGeom>
          </p:spPr>
        </p:pic>
        <p:sp>
          <p:nvSpPr>
            <p:cNvPr id="9" name="Oval 8"/>
            <p:cNvSpPr/>
            <p:nvPr/>
          </p:nvSpPr>
          <p:spPr>
            <a:xfrm>
              <a:off x="-3743385" y="2491430"/>
              <a:ext cx="2361898" cy="564941"/>
            </a:xfrm>
            <a:prstGeom prst="ellipse">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5"/>
          <a:stretch>
            <a:fillRect/>
          </a:stretch>
        </p:blipFill>
        <p:spPr>
          <a:xfrm>
            <a:off x="161365" y="1549101"/>
            <a:ext cx="8750860" cy="4653610"/>
          </a:xfrm>
          <a:prstGeom prst="rect">
            <a:avLst/>
          </a:prstGeom>
        </p:spPr>
      </p:pic>
      <p:sp>
        <p:nvSpPr>
          <p:cNvPr id="15" name="Title 1"/>
          <p:cNvSpPr txBox="1">
            <a:spLocks/>
          </p:cNvSpPr>
          <p:nvPr/>
        </p:nvSpPr>
        <p:spPr bwMode="auto">
          <a:xfrm>
            <a:off x="3657600" y="134789"/>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a:lstStyle>
          <a:p>
            <a:r>
              <a:rPr lang="en-US" dirty="0" smtClean="0"/>
              <a:t>Core Content Connectors</a:t>
            </a:r>
            <a:endParaRPr lang="en-US" dirty="0"/>
          </a:p>
        </p:txBody>
      </p:sp>
    </p:spTree>
    <p:extLst>
      <p:ext uri="{BB962C8B-B14F-4D97-AF65-F5344CB8AC3E}">
        <p14:creationId xmlns:p14="http://schemas.microsoft.com/office/powerpoint/2010/main" val="360849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Overview</a:t>
            </a:r>
            <a:endParaRPr lang="en-US" dirty="0"/>
          </a:p>
        </p:txBody>
      </p:sp>
      <p:sp>
        <p:nvSpPr>
          <p:cNvPr id="3" name="Content Placeholder 2"/>
          <p:cNvSpPr>
            <a:spLocks noGrp="1"/>
          </p:cNvSpPr>
          <p:nvPr>
            <p:ph idx="1"/>
          </p:nvPr>
        </p:nvSpPr>
        <p:spPr>
          <a:xfrm>
            <a:off x="553044" y="1487958"/>
            <a:ext cx="8229600" cy="4877786"/>
          </a:xfrm>
        </p:spPr>
        <p:txBody>
          <a:bodyPr>
            <a:normAutofit fontScale="92500" lnSpcReduction="10000"/>
          </a:bodyPr>
          <a:lstStyle/>
          <a:p>
            <a:r>
              <a:rPr lang="en-US" dirty="0" smtClean="0"/>
              <a:t>Review of Teacher Effectiveness System for ALL teachers</a:t>
            </a:r>
          </a:p>
          <a:p>
            <a:endParaRPr lang="en-US" dirty="0" smtClean="0"/>
          </a:p>
          <a:p>
            <a:r>
              <a:rPr lang="en-US" dirty="0" smtClean="0"/>
              <a:t>Special Education Law Considerations</a:t>
            </a:r>
          </a:p>
          <a:p>
            <a:endParaRPr lang="en-US" dirty="0" smtClean="0"/>
          </a:p>
          <a:p>
            <a:r>
              <a:rPr lang="en-US" dirty="0" smtClean="0"/>
              <a:t>SLO Process Guide</a:t>
            </a:r>
          </a:p>
          <a:p>
            <a:pPr lvl="1"/>
            <a:r>
              <a:rPr lang="en-US" dirty="0" smtClean="0"/>
              <a:t>If possible, have a copy of your most recent SLO.</a:t>
            </a:r>
          </a:p>
        </p:txBody>
      </p:sp>
      <p:sp>
        <p:nvSpPr>
          <p:cNvPr id="4" name="Slide Number Placeholder 3"/>
          <p:cNvSpPr>
            <a:spLocks noGrp="1"/>
          </p:cNvSpPr>
          <p:nvPr>
            <p:ph type="sldNum" sz="quarter" idx="12"/>
          </p:nvPr>
        </p:nvSpPr>
        <p:spPr/>
        <p:txBody>
          <a:bodyPr/>
          <a:lstStyle/>
          <a:p>
            <a:pPr>
              <a:defRPr/>
            </a:pPr>
            <a:fld id="{38888430-A42D-1848-B5AD-DB1A197D64F2}" type="slidenum">
              <a:rPr lang="en-US" smtClean="0"/>
              <a:pPr>
                <a:defRPr/>
              </a:pPr>
              <a:t>2</a:t>
            </a:fld>
            <a:endParaRPr lang="en-US"/>
          </a:p>
        </p:txBody>
      </p:sp>
    </p:spTree>
    <p:extLst>
      <p:ext uri="{BB962C8B-B14F-4D97-AF65-F5344CB8AC3E}">
        <p14:creationId xmlns:p14="http://schemas.microsoft.com/office/powerpoint/2010/main" val="11925483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SPED Law/ Guiding Principles</a:t>
            </a:r>
            <a:endParaRPr lang="en-US" dirty="0"/>
          </a:p>
        </p:txBody>
      </p:sp>
      <p:sp>
        <p:nvSpPr>
          <p:cNvPr id="3" name="Content Placeholder 2"/>
          <p:cNvSpPr>
            <a:spLocks noGrp="1"/>
          </p:cNvSpPr>
          <p:nvPr>
            <p:ph idx="1"/>
          </p:nvPr>
        </p:nvSpPr>
        <p:spPr>
          <a:xfrm>
            <a:off x="258740" y="1102659"/>
            <a:ext cx="8732859" cy="4699637"/>
          </a:xfrm>
        </p:spPr>
        <p:txBody>
          <a:bodyPr>
            <a:normAutofit/>
          </a:bodyPr>
          <a:lstStyle/>
          <a:p>
            <a:pPr marL="514350" indent="-514350" algn="ctr">
              <a:buFont typeface="+mj-lt"/>
              <a:buAutoNum type="arabicPeriod" startAt="3"/>
            </a:pPr>
            <a:r>
              <a:rPr lang="en-US" b="1" dirty="0" smtClean="0"/>
              <a:t>In </a:t>
            </a:r>
            <a:r>
              <a:rPr lang="en-US" b="1" dirty="0"/>
              <a:t>co-teaching situations, general education and special education teachers </a:t>
            </a:r>
            <a:r>
              <a:rPr lang="en-US" b="1" dirty="0" smtClean="0"/>
              <a:t>are encouraged to collaborate </a:t>
            </a:r>
            <a:r>
              <a:rPr lang="en-US" b="1" dirty="0"/>
              <a:t>to create SLOs</a:t>
            </a:r>
            <a:r>
              <a:rPr lang="en-US" b="1" dirty="0" smtClean="0"/>
              <a:t>.</a:t>
            </a:r>
          </a:p>
          <a:p>
            <a:pPr marL="514350" indent="-514350">
              <a:buAutoNum type="arabicPeriod" startAt="3"/>
            </a:pPr>
            <a:endParaRPr lang="en-US" sz="2400" b="0" dirty="0"/>
          </a:p>
          <a:p>
            <a:pPr marL="0" lvl="2" indent="0">
              <a:buNone/>
            </a:pPr>
            <a:endParaRPr lang="en-US" sz="2000" b="0" dirty="0"/>
          </a:p>
          <a:p>
            <a:pPr marL="914400" lvl="1" indent="-514350"/>
            <a:endParaRPr lang="en-US" sz="2800" b="0" dirty="0"/>
          </a:p>
          <a:p>
            <a:endParaRPr lang="en-US" sz="3200" dirty="0"/>
          </a:p>
        </p:txBody>
      </p:sp>
      <p:sp>
        <p:nvSpPr>
          <p:cNvPr id="4" name="Slide Number Placeholder 3"/>
          <p:cNvSpPr>
            <a:spLocks noGrp="1"/>
          </p:cNvSpPr>
          <p:nvPr>
            <p:ph type="sldNum" sz="quarter" idx="12"/>
          </p:nvPr>
        </p:nvSpPr>
        <p:spPr/>
        <p:txBody>
          <a:bodyPr/>
          <a:lstStyle/>
          <a:p>
            <a:pPr>
              <a:defRPr/>
            </a:pPr>
            <a:fld id="{38888430-A42D-1848-B5AD-DB1A197D64F2}" type="slidenum">
              <a:rPr lang="en-US" smtClean="0"/>
              <a:pPr>
                <a:defRPr/>
              </a:pPr>
              <a:t>20</a:t>
            </a:fld>
            <a:endParaRPr lang="en-US"/>
          </a:p>
        </p:txBody>
      </p:sp>
      <p:sp>
        <p:nvSpPr>
          <p:cNvPr id="5" name="TextBox 4"/>
          <p:cNvSpPr txBox="1"/>
          <p:nvPr/>
        </p:nvSpPr>
        <p:spPr>
          <a:xfrm>
            <a:off x="2789118" y="4294191"/>
            <a:ext cx="3764082" cy="1508105"/>
          </a:xfrm>
          <a:prstGeom prst="rect">
            <a:avLst/>
          </a:prstGeom>
          <a:noFill/>
        </p:spPr>
        <p:txBody>
          <a:bodyPr wrap="square" rtlCol="0">
            <a:spAutoFit/>
          </a:bodyPr>
          <a:lstStyle/>
          <a:p>
            <a:pPr algn="ctr"/>
            <a:r>
              <a:rPr lang="en-US" sz="2000" b="1" u="sng" dirty="0" smtClean="0"/>
              <a:t>Shared SLO</a:t>
            </a:r>
          </a:p>
          <a:p>
            <a:r>
              <a:rPr lang="en-US" dirty="0" smtClean="0"/>
              <a:t>Both teachers share the diverse: </a:t>
            </a:r>
          </a:p>
          <a:p>
            <a:pPr marL="285750" indent="-285750">
              <a:buFontTx/>
              <a:buChar char="-"/>
            </a:pPr>
            <a:r>
              <a:rPr lang="en-US" dirty="0" smtClean="0"/>
              <a:t>Population</a:t>
            </a:r>
          </a:p>
          <a:p>
            <a:pPr marL="285750" indent="-285750">
              <a:buFontTx/>
              <a:buChar char="-"/>
            </a:pPr>
            <a:r>
              <a:rPr lang="en-US" dirty="0" smtClean="0"/>
              <a:t>baseline data</a:t>
            </a:r>
          </a:p>
          <a:p>
            <a:pPr marL="285750" indent="-285750">
              <a:buFontTx/>
              <a:buChar char="-"/>
            </a:pPr>
            <a:r>
              <a:rPr lang="en-US" dirty="0" smtClean="0"/>
              <a:t>growth goals</a:t>
            </a:r>
            <a:endParaRPr lang="en-US" dirty="0"/>
          </a:p>
        </p:txBody>
      </p:sp>
      <p:pic>
        <p:nvPicPr>
          <p:cNvPr id="8" name="Picture 7" descr="C:\Users\depr18193\AppData\Local\Microsoft\Windows\Temporary Internet Files\Content.IE5\65EZ2DPC\teacher[1].jpg"/>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8952" r="15499"/>
          <a:stretch/>
        </p:blipFill>
        <p:spPr bwMode="auto">
          <a:xfrm>
            <a:off x="457046" y="4294191"/>
            <a:ext cx="2114118" cy="19053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depr18193\AppData\Local\Microsoft\Windows\Temporary Internet Files\Content.IE5\BSLEHM2Q\good-teacher[1].jpg"/>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l="33376" r="27003"/>
          <a:stretch/>
        </p:blipFill>
        <p:spPr bwMode="auto">
          <a:xfrm>
            <a:off x="6609305" y="3738282"/>
            <a:ext cx="1781467" cy="2738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507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SPED Law/ Guiding Principles</a:t>
            </a:r>
            <a:endParaRPr lang="en-US" dirty="0"/>
          </a:p>
        </p:txBody>
      </p:sp>
      <p:sp>
        <p:nvSpPr>
          <p:cNvPr id="3" name="Content Placeholder 2"/>
          <p:cNvSpPr>
            <a:spLocks noGrp="1"/>
          </p:cNvSpPr>
          <p:nvPr>
            <p:ph idx="1"/>
          </p:nvPr>
        </p:nvSpPr>
        <p:spPr>
          <a:xfrm>
            <a:off x="258740" y="1169895"/>
            <a:ext cx="8732859" cy="4855242"/>
          </a:xfrm>
        </p:spPr>
        <p:txBody>
          <a:bodyPr>
            <a:normAutofit/>
          </a:bodyPr>
          <a:lstStyle/>
          <a:p>
            <a:pPr marL="514350" indent="-514350" algn="ctr">
              <a:buFont typeface="+mj-lt"/>
              <a:buAutoNum type="arabicPeriod" startAt="4"/>
            </a:pPr>
            <a:r>
              <a:rPr lang="en-US" b="1" dirty="0" smtClean="0"/>
              <a:t>SLOs for special education teachers must reflect the diverse education settings found in the continuum of special education services.</a:t>
            </a:r>
          </a:p>
          <a:p>
            <a:pPr marL="0" lvl="2" indent="0">
              <a:buNone/>
            </a:pPr>
            <a:endParaRPr lang="en-US" b="1" dirty="0" smtClean="0"/>
          </a:p>
          <a:p>
            <a:pPr marL="914400" lvl="1" indent="-514350"/>
            <a:endParaRPr lang="en-US" sz="2800" b="0" dirty="0"/>
          </a:p>
          <a:p>
            <a:endParaRPr lang="en-US" sz="3200" dirty="0"/>
          </a:p>
        </p:txBody>
      </p:sp>
      <p:sp>
        <p:nvSpPr>
          <p:cNvPr id="4" name="Slide Number Placeholder 3"/>
          <p:cNvSpPr>
            <a:spLocks noGrp="1"/>
          </p:cNvSpPr>
          <p:nvPr>
            <p:ph type="sldNum" sz="quarter" idx="12"/>
          </p:nvPr>
        </p:nvSpPr>
        <p:spPr/>
        <p:txBody>
          <a:bodyPr/>
          <a:lstStyle/>
          <a:p>
            <a:pPr>
              <a:defRPr/>
            </a:pPr>
            <a:fld id="{38888430-A42D-1848-B5AD-DB1A197D64F2}" type="slidenum">
              <a:rPr lang="en-US" smtClean="0"/>
              <a:pPr>
                <a:defRPr/>
              </a:pPr>
              <a:t>21</a:t>
            </a:fld>
            <a:endParaRPr lang="en-US" dirty="0"/>
          </a:p>
        </p:txBody>
      </p:sp>
      <p:pic>
        <p:nvPicPr>
          <p:cNvPr id="8" name="Picture 7"/>
          <p:cNvPicPr>
            <a:picLocks noChangeAspect="1"/>
          </p:cNvPicPr>
          <p:nvPr/>
        </p:nvPicPr>
        <p:blipFill>
          <a:blip r:embed="rId5"/>
          <a:stretch>
            <a:fillRect/>
          </a:stretch>
        </p:blipFill>
        <p:spPr>
          <a:xfrm>
            <a:off x="0" y="3945031"/>
            <a:ext cx="9144000" cy="2411319"/>
          </a:xfrm>
          <a:prstGeom prst="rect">
            <a:avLst/>
          </a:prstGeom>
        </p:spPr>
      </p:pic>
    </p:spTree>
    <p:extLst>
      <p:ext uri="{BB962C8B-B14F-4D97-AF65-F5344CB8AC3E}">
        <p14:creationId xmlns:p14="http://schemas.microsoft.com/office/powerpoint/2010/main" val="34977062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SPED Law/ Guiding Principles</a:t>
            </a:r>
            <a:endParaRPr lang="en-US" dirty="0"/>
          </a:p>
        </p:txBody>
      </p:sp>
      <p:sp>
        <p:nvSpPr>
          <p:cNvPr id="3" name="Content Placeholder 2"/>
          <p:cNvSpPr>
            <a:spLocks noGrp="1"/>
          </p:cNvSpPr>
          <p:nvPr>
            <p:ph idx="1"/>
          </p:nvPr>
        </p:nvSpPr>
        <p:spPr>
          <a:xfrm>
            <a:off x="258740" y="1499173"/>
            <a:ext cx="8732859" cy="4525963"/>
          </a:xfrm>
        </p:spPr>
        <p:txBody>
          <a:bodyPr>
            <a:normAutofit/>
          </a:bodyPr>
          <a:lstStyle/>
          <a:p>
            <a:pPr marL="514350" indent="-514350" algn="ctr">
              <a:buFont typeface="+mj-lt"/>
              <a:buAutoNum type="arabicPeriod" startAt="4"/>
            </a:pPr>
            <a:r>
              <a:rPr lang="en-US" b="1" dirty="0" smtClean="0"/>
              <a:t>SLOs for special education teachers must reflect the diverse education settings found in the continuum of special education services.</a:t>
            </a:r>
          </a:p>
          <a:p>
            <a:pPr marL="0" lvl="2" indent="0">
              <a:buNone/>
            </a:pPr>
            <a:endParaRPr lang="en-US" b="1" dirty="0" smtClean="0"/>
          </a:p>
          <a:p>
            <a:pPr marL="914400" lvl="1" indent="-514350"/>
            <a:endParaRPr lang="en-US" sz="2800" b="0" dirty="0"/>
          </a:p>
          <a:p>
            <a:endParaRPr lang="en-US" sz="3200" dirty="0"/>
          </a:p>
        </p:txBody>
      </p:sp>
      <p:sp>
        <p:nvSpPr>
          <p:cNvPr id="4" name="Slide Number Placeholder 3"/>
          <p:cNvSpPr>
            <a:spLocks noGrp="1"/>
          </p:cNvSpPr>
          <p:nvPr>
            <p:ph type="sldNum" sz="quarter" idx="12"/>
          </p:nvPr>
        </p:nvSpPr>
        <p:spPr/>
        <p:txBody>
          <a:bodyPr/>
          <a:lstStyle/>
          <a:p>
            <a:pPr>
              <a:defRPr/>
            </a:pPr>
            <a:fld id="{38888430-A42D-1848-B5AD-DB1A197D64F2}" type="slidenum">
              <a:rPr lang="en-US" smtClean="0"/>
              <a:pPr>
                <a:defRPr/>
              </a:pPr>
              <a:t>22</a:t>
            </a:fld>
            <a:endParaRPr lang="en-US" dirty="0"/>
          </a:p>
        </p:txBody>
      </p:sp>
      <p:graphicFrame>
        <p:nvGraphicFramePr>
          <p:cNvPr id="6" name="Diagram 5"/>
          <p:cNvGraphicFramePr/>
          <p:nvPr>
            <p:extLst>
              <p:ext uri="{D42A27DB-BD31-4B8C-83A1-F6EECF244321}">
                <p14:modId xmlns:p14="http://schemas.microsoft.com/office/powerpoint/2010/main" val="76001955"/>
              </p:ext>
            </p:extLst>
          </p:nvPr>
        </p:nvGraphicFramePr>
        <p:xfrm>
          <a:off x="534769" y="2273001"/>
          <a:ext cx="8367701" cy="46364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969097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solidFill>
                  <a:schemeClr val="tx1"/>
                </a:solidFill>
              </a:rPr>
              <a:t>SLO Process guide – </a:t>
            </a:r>
            <a:br>
              <a:rPr lang="en-US" dirty="0" smtClean="0">
                <a:solidFill>
                  <a:schemeClr val="tx1"/>
                </a:solidFill>
              </a:rPr>
            </a:br>
            <a:r>
              <a:rPr lang="en-US" dirty="0" smtClean="0">
                <a:solidFill>
                  <a:schemeClr val="tx1"/>
                </a:solidFill>
              </a:rPr>
              <a:t>What’s different for special educators</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5C7186ED-F398-904B-B5BA-964F97FD2B12}" type="slidenum">
              <a:rPr lang="en-US" smtClean="0"/>
              <a:pPr>
                <a:defRPr/>
              </a:pPr>
              <a:t>23</a:t>
            </a:fld>
            <a:endParaRPr lang="en-US"/>
          </a:p>
        </p:txBody>
      </p:sp>
    </p:spTree>
    <p:extLst>
      <p:ext uri="{BB962C8B-B14F-4D97-AF65-F5344CB8AC3E}">
        <p14:creationId xmlns:p14="http://schemas.microsoft.com/office/powerpoint/2010/main" val="22036408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a:stretch>
            <a:fillRect/>
          </a:stretch>
        </p:blipFill>
        <p:spPr>
          <a:xfrm>
            <a:off x="779929" y="880823"/>
            <a:ext cx="7418658" cy="5977177"/>
          </a:xfrm>
          <a:prstGeom prst="rect">
            <a:avLst/>
          </a:prstGeom>
          <a:ln>
            <a:solidFill>
              <a:srgbClr val="000000"/>
            </a:solidFill>
          </a:ln>
        </p:spPr>
      </p:pic>
      <p:sp>
        <p:nvSpPr>
          <p:cNvPr id="8" name="Title 7"/>
          <p:cNvSpPr>
            <a:spLocks noGrp="1"/>
          </p:cNvSpPr>
          <p:nvPr>
            <p:ph type="title"/>
          </p:nvPr>
        </p:nvSpPr>
        <p:spPr/>
        <p:txBody>
          <a:bodyPr/>
          <a:lstStyle/>
          <a:p>
            <a:r>
              <a:rPr lang="en-US" dirty="0" smtClean="0"/>
              <a:t>SLO Process Guide</a:t>
            </a:r>
            <a:endParaRPr lang="en-US" dirty="0"/>
          </a:p>
        </p:txBody>
      </p:sp>
      <p:sp>
        <p:nvSpPr>
          <p:cNvPr id="11" name="Slide Number Placeholder 10"/>
          <p:cNvSpPr>
            <a:spLocks noGrp="1"/>
          </p:cNvSpPr>
          <p:nvPr>
            <p:ph type="sldNum" sz="quarter" idx="12"/>
          </p:nvPr>
        </p:nvSpPr>
        <p:spPr/>
        <p:txBody>
          <a:bodyPr/>
          <a:lstStyle/>
          <a:p>
            <a:pPr>
              <a:defRPr/>
            </a:pPr>
            <a:fld id="{E482E562-498D-524F-80A1-C1D6B4CD310F}" type="slidenum">
              <a:rPr lang="en-US" smtClean="0"/>
              <a:pPr>
                <a:defRPr/>
              </a:pPr>
              <a:t>24</a:t>
            </a:fld>
            <a:endParaRPr lang="en-US"/>
          </a:p>
        </p:txBody>
      </p:sp>
    </p:spTree>
    <p:extLst>
      <p:ext uri="{BB962C8B-B14F-4D97-AF65-F5344CB8AC3E}">
        <p14:creationId xmlns:p14="http://schemas.microsoft.com/office/powerpoint/2010/main" val="20553686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Before You Begin</a:t>
            </a:r>
            <a:endParaRPr lang="en-US" dirty="0"/>
          </a:p>
        </p:txBody>
      </p:sp>
      <p:sp>
        <p:nvSpPr>
          <p:cNvPr id="4" name="Content Placeholder 3"/>
          <p:cNvSpPr>
            <a:spLocks noGrp="1"/>
          </p:cNvSpPr>
          <p:nvPr>
            <p:ph idx="1"/>
          </p:nvPr>
        </p:nvSpPr>
        <p:spPr/>
        <p:txBody>
          <a:bodyPr>
            <a:normAutofit fontScale="62500" lnSpcReduction="20000"/>
          </a:bodyPr>
          <a:lstStyle/>
          <a:p>
            <a:r>
              <a:rPr lang="en-US" dirty="0" smtClean="0"/>
              <a:t>Review summative data to identify an area of need</a:t>
            </a:r>
          </a:p>
          <a:p>
            <a:pPr lvl="1"/>
            <a:r>
              <a:rPr lang="en-US" dirty="0" smtClean="0"/>
              <a:t>South Dakota ELA/Math Content Assessment</a:t>
            </a:r>
            <a:endParaRPr lang="en-US" dirty="0" smtClean="0"/>
          </a:p>
          <a:p>
            <a:pPr lvl="1"/>
            <a:r>
              <a:rPr lang="en-US" dirty="0" smtClean="0"/>
              <a:t>South Dakota Science Assessment</a:t>
            </a:r>
            <a:endParaRPr lang="en-US" dirty="0" smtClean="0"/>
          </a:p>
          <a:p>
            <a:pPr lvl="1"/>
            <a:r>
              <a:rPr lang="en-US" dirty="0" smtClean="0"/>
              <a:t>Alternative Assessment</a:t>
            </a:r>
          </a:p>
          <a:p>
            <a:pPr lvl="1"/>
            <a:r>
              <a:rPr lang="en-US" dirty="0" smtClean="0"/>
              <a:t>Functional Assessment</a:t>
            </a:r>
          </a:p>
          <a:p>
            <a:pPr marL="457200" lvl="1" indent="0">
              <a:buNone/>
            </a:pPr>
            <a:endParaRPr lang="en-US" dirty="0" smtClean="0"/>
          </a:p>
          <a:p>
            <a:r>
              <a:rPr lang="en-US" dirty="0" smtClean="0"/>
              <a:t>Identify your target group of students</a:t>
            </a:r>
          </a:p>
          <a:p>
            <a:pPr lvl="1"/>
            <a:r>
              <a:rPr lang="en-US" dirty="0" smtClean="0"/>
              <a:t>May be one or more students</a:t>
            </a:r>
          </a:p>
          <a:p>
            <a:pPr lvl="1"/>
            <a:r>
              <a:rPr lang="en-US" dirty="0" smtClean="0"/>
              <a:t>Similar IEP goals</a:t>
            </a:r>
          </a:p>
          <a:p>
            <a:pPr lvl="1"/>
            <a:r>
              <a:rPr lang="en-US" dirty="0" smtClean="0"/>
              <a:t>Similar skill needs</a:t>
            </a:r>
          </a:p>
          <a:p>
            <a:pPr lvl="1"/>
            <a:r>
              <a:rPr lang="en-US" dirty="0" smtClean="0"/>
              <a:t>Group shared with classroom teacher</a:t>
            </a:r>
          </a:p>
          <a:p>
            <a:pPr lvl="1"/>
            <a:r>
              <a:rPr lang="en-US" dirty="0" smtClean="0"/>
              <a:t>Students may or may not be in the same grade / classroom</a:t>
            </a:r>
            <a:endParaRPr lang="en-US" dirty="0"/>
          </a:p>
        </p:txBody>
      </p:sp>
      <p:sp>
        <p:nvSpPr>
          <p:cNvPr id="2" name="Slide Number Placeholder 1"/>
          <p:cNvSpPr>
            <a:spLocks noGrp="1"/>
          </p:cNvSpPr>
          <p:nvPr>
            <p:ph type="sldNum" sz="quarter" idx="12"/>
          </p:nvPr>
        </p:nvSpPr>
        <p:spPr/>
        <p:txBody>
          <a:bodyPr/>
          <a:lstStyle/>
          <a:p>
            <a:pPr>
              <a:defRPr/>
            </a:pPr>
            <a:fld id="{05DDEF8E-7659-3B4F-8230-8416D23AD9C5}" type="slidenum">
              <a:rPr lang="en-US" smtClean="0"/>
              <a:pPr>
                <a:defRPr/>
              </a:pPr>
              <a:t>25</a:t>
            </a:fld>
            <a:endParaRPr lang="en-US"/>
          </a:p>
        </p:txBody>
      </p:sp>
    </p:spTree>
    <p:extLst>
      <p:ext uri="{BB962C8B-B14F-4D97-AF65-F5344CB8AC3E}">
        <p14:creationId xmlns:p14="http://schemas.microsoft.com/office/powerpoint/2010/main" val="6936815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12" name="Rectangle 11"/>
          <p:cNvSpPr/>
          <p:nvPr/>
        </p:nvSpPr>
        <p:spPr>
          <a:xfrm>
            <a:off x="2362200" y="2590800"/>
            <a:ext cx="6324600"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766536467"/>
              </p:ext>
            </p:extLst>
          </p:nvPr>
        </p:nvGraphicFramePr>
        <p:xfrm>
          <a:off x="304800" y="2025474"/>
          <a:ext cx="8534400" cy="3703320"/>
        </p:xfrm>
        <a:graphic>
          <a:graphicData uri="http://schemas.openxmlformats.org/drawingml/2006/table">
            <a:tbl>
              <a:tblPr firstRow="1" bandRow="1">
                <a:tableStyleId>{616DA210-FB5B-4158-B5E0-FEB733F419BA}</a:tableStyleId>
              </a:tblPr>
              <a:tblGrid>
                <a:gridCol w="1676400"/>
                <a:gridCol w="6858000"/>
              </a:tblGrid>
              <a:tr h="1143000">
                <a:tc rowSpan="2">
                  <a:txBody>
                    <a:bodyPr/>
                    <a:lstStyle/>
                    <a:p>
                      <a:r>
                        <a:rPr lang="en-US" dirty="0" smtClean="0"/>
                        <a:t>Prioritize Learning Content:</a:t>
                      </a:r>
                    </a:p>
                    <a:p>
                      <a:r>
                        <a:rPr lang="en-US" b="0" i="1" dirty="0" smtClean="0"/>
                        <a:t>Identify</a:t>
                      </a:r>
                      <a:r>
                        <a:rPr lang="en-US" b="0" i="1" baseline="0" dirty="0" smtClean="0"/>
                        <a:t> standards and content.</a:t>
                      </a:r>
                      <a:endParaRPr lang="en-US" b="0" i="1" dirty="0"/>
                    </a:p>
                  </a:txBody>
                  <a:tcPr/>
                </a:tc>
                <a:tc>
                  <a:txBody>
                    <a:bodyPr/>
                    <a:lstStyle/>
                    <a:p>
                      <a:r>
                        <a:rPr lang="en-US" sz="1800" b="1" i="1" kern="1200" dirty="0" smtClean="0">
                          <a:solidFill>
                            <a:schemeClr val="tx1"/>
                          </a:solidFill>
                          <a:effectLst/>
                          <a:latin typeface="+mn-lt"/>
                          <a:ea typeface="+mn-ea"/>
                          <a:cs typeface="+mn-cs"/>
                        </a:rPr>
                        <a:t>What is the most important learning that needs to occur during the instructional period? Specify which standard(s) the SLO addresses and Identify the specific data source or trend data used.  (1a)</a:t>
                      </a:r>
                      <a:r>
                        <a:rPr lang="en-US" dirty="0" smtClean="0">
                          <a:effectLst/>
                        </a:rPr>
                        <a:t> </a:t>
                      </a:r>
                      <a:endParaRPr lang="en-US" dirty="0"/>
                    </a:p>
                  </a:txBody>
                  <a:tcPr/>
                </a:tc>
              </a:tr>
              <a:tr h="1588169">
                <a:tc vMerge="1">
                  <a:txBody>
                    <a:bodyPr/>
                    <a:lstStyle/>
                    <a:p>
                      <a:endParaRPr lang="en-US"/>
                    </a:p>
                  </a:txBody>
                  <a:tcPr/>
                </a:tc>
                <a:tc>
                  <a:txBody>
                    <a:bodyPr/>
                    <a:lstStyle/>
                    <a:p>
                      <a:r>
                        <a:rPr lang="en-US" sz="2400" b="1" dirty="0" smtClean="0">
                          <a:solidFill>
                            <a:srgbClr val="FF0000"/>
                          </a:solidFill>
                        </a:rPr>
                        <a:t>SOUTH DAKOTA STANDARDS FOR YOUR STUDENTS’ GRADE LEVEL(s)</a:t>
                      </a:r>
                    </a:p>
                    <a:p>
                      <a:endParaRPr lang="en-US" sz="2400" b="1" dirty="0" smtClean="0">
                        <a:solidFill>
                          <a:srgbClr val="FF0000"/>
                        </a:solidFill>
                      </a:endParaRPr>
                    </a:p>
                    <a:p>
                      <a:r>
                        <a:rPr lang="en-US" sz="2400" b="1" dirty="0" smtClean="0">
                          <a:solidFill>
                            <a:srgbClr val="FF0000"/>
                          </a:solidFill>
                        </a:rPr>
                        <a:t>CORE CONTENT CONNECTORS (if applicable)</a:t>
                      </a:r>
                    </a:p>
                    <a:p>
                      <a:endParaRPr lang="en-US" sz="2400" b="1" dirty="0" smtClean="0">
                        <a:solidFill>
                          <a:srgbClr val="FF0000"/>
                        </a:solidFill>
                      </a:endParaRPr>
                    </a:p>
                    <a:p>
                      <a:r>
                        <a:rPr lang="en-US" sz="2400" b="1" dirty="0" smtClean="0">
                          <a:solidFill>
                            <a:srgbClr val="FF0000"/>
                          </a:solidFill>
                        </a:rPr>
                        <a:t>DATA SOURCES USED</a:t>
                      </a:r>
                    </a:p>
                    <a:p>
                      <a:endParaRPr lang="en-US" dirty="0"/>
                    </a:p>
                  </a:txBody>
                  <a:tcPr>
                    <a:solidFill>
                      <a:srgbClr val="FFFFFF">
                        <a:alpha val="20000"/>
                      </a:srgbClr>
                    </a:solidFill>
                  </a:tcPr>
                </a:tc>
              </a:tr>
            </a:tbl>
          </a:graphicData>
        </a:graphic>
      </p:graphicFrame>
      <p:sp>
        <p:nvSpPr>
          <p:cNvPr id="3" name="Slide Number Placeholder 2"/>
          <p:cNvSpPr>
            <a:spLocks noGrp="1"/>
          </p:cNvSpPr>
          <p:nvPr>
            <p:ph type="sldNum" sz="quarter" idx="12"/>
          </p:nvPr>
        </p:nvSpPr>
        <p:spPr/>
        <p:txBody>
          <a:bodyPr/>
          <a:lstStyle/>
          <a:p>
            <a:pPr>
              <a:defRPr/>
            </a:pPr>
            <a:fld id="{E482E562-498D-524F-80A1-C1D6B4CD310F}" type="slidenum">
              <a:rPr lang="en-US" smtClean="0"/>
              <a:pPr>
                <a:defRPr/>
              </a:pPr>
              <a:t>26</a:t>
            </a:fld>
            <a:endParaRPr lang="en-US"/>
          </a:p>
        </p:txBody>
      </p:sp>
      <p:sp>
        <p:nvSpPr>
          <p:cNvPr id="4" name="Title 3"/>
          <p:cNvSpPr>
            <a:spLocks noGrp="1"/>
          </p:cNvSpPr>
          <p:nvPr>
            <p:ph type="title"/>
          </p:nvPr>
        </p:nvSpPr>
        <p:spPr/>
        <p:txBody>
          <a:bodyPr/>
          <a:lstStyle/>
          <a:p>
            <a:r>
              <a:rPr lang="en-US" dirty="0">
                <a:latin typeface="Calibri" charset="0"/>
              </a:rPr>
              <a:t>Prioritizing Learning Content</a:t>
            </a:r>
          </a:p>
        </p:txBody>
      </p:sp>
    </p:spTree>
    <p:extLst>
      <p:ext uri="{BB962C8B-B14F-4D97-AF65-F5344CB8AC3E}">
        <p14:creationId xmlns:p14="http://schemas.microsoft.com/office/powerpoint/2010/main" val="34769589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dirty="0" smtClean="0">
                <a:latin typeface="Calibri" charset="0"/>
              </a:rPr>
              <a:t>Identify Student Population</a:t>
            </a:r>
            <a:endParaRPr lang="en-US" dirty="0">
              <a:latin typeface="Calibri" charset="0"/>
            </a:endParaRPr>
          </a:p>
        </p:txBody>
      </p:sp>
      <p:sp>
        <p:nvSpPr>
          <p:cNvPr id="2" name="Slide Number Placeholder 1"/>
          <p:cNvSpPr>
            <a:spLocks noGrp="1"/>
          </p:cNvSpPr>
          <p:nvPr>
            <p:ph type="sldNum" sz="quarter" idx="12"/>
          </p:nvPr>
        </p:nvSpPr>
        <p:spPr/>
        <p:txBody>
          <a:bodyPr/>
          <a:lstStyle/>
          <a:p>
            <a:pPr>
              <a:defRPr/>
            </a:pPr>
            <a:fld id="{E482E562-498D-524F-80A1-C1D6B4CD310F}" type="slidenum">
              <a:rPr lang="en-US" smtClean="0"/>
              <a:pPr>
                <a:defRPr/>
              </a:pPr>
              <a:t>27</a:t>
            </a:fld>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1715739217"/>
              </p:ext>
            </p:extLst>
          </p:nvPr>
        </p:nvGraphicFramePr>
        <p:xfrm>
          <a:off x="381000" y="2185728"/>
          <a:ext cx="8534400" cy="4160520"/>
        </p:xfrm>
        <a:graphic>
          <a:graphicData uri="http://schemas.openxmlformats.org/drawingml/2006/table">
            <a:tbl>
              <a:tblPr firstRow="1" bandRow="1">
                <a:tableStyleId>{616DA210-FB5B-4158-B5E0-FEB733F419BA}</a:tableStyleId>
              </a:tblPr>
              <a:tblGrid>
                <a:gridCol w="1676400"/>
                <a:gridCol w="6858000"/>
              </a:tblGrid>
              <a:tr h="1143000">
                <a:tc rowSpan="2">
                  <a:txBody>
                    <a:bodyPr/>
                    <a:lstStyle/>
                    <a:p>
                      <a:r>
                        <a:rPr lang="en-US" sz="1800" b="1" i="1" kern="1200" dirty="0" smtClean="0">
                          <a:solidFill>
                            <a:schemeClr val="tx1"/>
                          </a:solidFill>
                          <a:effectLst/>
                          <a:latin typeface="+mn-lt"/>
                          <a:ea typeface="+mn-ea"/>
                          <a:cs typeface="+mn-cs"/>
                        </a:rPr>
                        <a:t>Identify the Student Population: </a:t>
                      </a:r>
                      <a:endParaRPr lang="en-US" sz="1800" b="1" kern="1200" dirty="0" smtClean="0">
                        <a:solidFill>
                          <a:schemeClr val="tx1"/>
                        </a:solidFill>
                        <a:effectLst/>
                        <a:latin typeface="+mn-lt"/>
                        <a:ea typeface="+mn-ea"/>
                        <a:cs typeface="+mn-cs"/>
                      </a:endParaRPr>
                    </a:p>
                    <a:p>
                      <a:r>
                        <a:rPr lang="en-US" sz="1800" b="1" i="1" kern="1200" dirty="0" smtClean="0">
                          <a:solidFill>
                            <a:schemeClr val="tx1"/>
                          </a:solidFill>
                          <a:effectLst/>
                          <a:latin typeface="+mn-lt"/>
                          <a:ea typeface="+mn-ea"/>
                          <a:cs typeface="+mn-cs"/>
                        </a:rPr>
                        <a:t>Describe the context of the class.</a:t>
                      </a:r>
                      <a:r>
                        <a:rPr lang="en-US" dirty="0" smtClean="0">
                          <a:effectLst/>
                        </a:rPr>
                        <a:t> </a:t>
                      </a:r>
                      <a:endParaRPr lang="en-US" b="0" i="1" dirty="0"/>
                    </a:p>
                  </a:txBody>
                  <a:tcPr/>
                </a:tc>
                <a:tc>
                  <a:txBody>
                    <a:bodyPr/>
                    <a:lstStyle/>
                    <a:p>
                      <a:r>
                        <a:rPr lang="en-US" sz="1800" b="1" i="1" kern="1200" dirty="0" smtClean="0">
                          <a:solidFill>
                            <a:schemeClr val="tx1"/>
                          </a:solidFill>
                          <a:effectLst/>
                          <a:latin typeface="+mn-lt"/>
                          <a:ea typeface="+mn-ea"/>
                          <a:cs typeface="+mn-cs"/>
                        </a:rPr>
                        <a:t>How many students are addressed by the SLO? Detail any characteristics or special learning circumstances of the class(</a:t>
                      </a:r>
                      <a:r>
                        <a:rPr lang="en-US" sz="1800" b="1" i="1" kern="1200" dirty="0" err="1" smtClean="0">
                          <a:solidFill>
                            <a:schemeClr val="tx1"/>
                          </a:solidFill>
                          <a:effectLst/>
                          <a:latin typeface="+mn-lt"/>
                          <a:ea typeface="+mn-ea"/>
                          <a:cs typeface="+mn-cs"/>
                        </a:rPr>
                        <a:t>es</a:t>
                      </a:r>
                      <a:r>
                        <a:rPr lang="en-US" sz="1800" b="1" i="1" kern="1200" dirty="0" smtClean="0">
                          <a:solidFill>
                            <a:schemeClr val="tx1"/>
                          </a:solidFill>
                          <a:effectLst/>
                          <a:latin typeface="+mn-lt"/>
                          <a:ea typeface="+mn-ea"/>
                          <a:cs typeface="+mn-cs"/>
                        </a:rPr>
                        <a:t>). (1b, 1c)</a:t>
                      </a:r>
                      <a:endParaRPr lang="en-US" dirty="0"/>
                    </a:p>
                  </a:txBody>
                  <a:tcPr/>
                </a:tc>
              </a:tr>
              <a:tr h="1588169">
                <a:tc vMerge="1">
                  <a:txBody>
                    <a:bodyPr/>
                    <a:lstStyle/>
                    <a:p>
                      <a:endParaRPr lang="en-US"/>
                    </a:p>
                  </a:txBody>
                  <a:tcPr/>
                </a:tc>
                <a:tc>
                  <a:txBody>
                    <a:bodyPr/>
                    <a:lstStyle/>
                    <a:p>
                      <a:r>
                        <a:rPr lang="en-US" sz="2400" b="1" dirty="0" smtClean="0">
                          <a:solidFill>
                            <a:srgbClr val="FF0000"/>
                          </a:solidFill>
                        </a:rPr>
                        <a:t>SHARED</a:t>
                      </a:r>
                      <a:r>
                        <a:rPr lang="en-US" sz="2400" b="1" baseline="0" dirty="0" smtClean="0">
                          <a:solidFill>
                            <a:srgbClr val="FF0000"/>
                          </a:solidFill>
                        </a:rPr>
                        <a:t> – WHOLE CLASS</a:t>
                      </a:r>
                    </a:p>
                    <a:p>
                      <a:r>
                        <a:rPr lang="en-US" sz="2400" b="1" baseline="0" dirty="0" smtClean="0">
                          <a:solidFill>
                            <a:srgbClr val="FF0000"/>
                          </a:solidFill>
                        </a:rPr>
                        <a:t>INDIVIDUAL – YOUR STUDENTS</a:t>
                      </a:r>
                    </a:p>
                    <a:p>
                      <a:endParaRPr lang="en-US" sz="2400" b="1" baseline="0" dirty="0" smtClean="0">
                        <a:solidFill>
                          <a:srgbClr val="FF0000"/>
                        </a:solidFill>
                      </a:endParaRPr>
                    </a:p>
                    <a:p>
                      <a:pPr marL="342900" indent="-342900">
                        <a:buFont typeface="Arial"/>
                        <a:buChar char="•"/>
                      </a:pPr>
                      <a:r>
                        <a:rPr lang="en-US" sz="2400" b="1" baseline="0" dirty="0" smtClean="0">
                          <a:solidFill>
                            <a:srgbClr val="FF0000"/>
                          </a:solidFill>
                        </a:rPr>
                        <a:t>Accommodations/Modifications</a:t>
                      </a:r>
                    </a:p>
                    <a:p>
                      <a:pPr marL="342900" indent="-342900">
                        <a:buFont typeface="Arial"/>
                        <a:buChar char="•"/>
                      </a:pPr>
                      <a:r>
                        <a:rPr lang="en-US" sz="2400" b="1" baseline="0" dirty="0" smtClean="0">
                          <a:solidFill>
                            <a:srgbClr val="FF0000"/>
                          </a:solidFill>
                        </a:rPr>
                        <a:t>LRE placement</a:t>
                      </a:r>
                    </a:p>
                    <a:p>
                      <a:pPr marL="342900" indent="-342900">
                        <a:buFont typeface="Arial"/>
                        <a:buChar char="•"/>
                      </a:pPr>
                      <a:r>
                        <a:rPr lang="en-US" sz="2400" b="1" baseline="0" dirty="0" smtClean="0">
                          <a:solidFill>
                            <a:srgbClr val="FF0000"/>
                          </a:solidFill>
                        </a:rPr>
                        <a:t>Socio-economic status</a:t>
                      </a:r>
                    </a:p>
                    <a:p>
                      <a:pPr marL="342900" indent="-342900">
                        <a:buFont typeface="Arial"/>
                        <a:buChar char="•"/>
                      </a:pPr>
                      <a:r>
                        <a:rPr lang="en-US" sz="2400" b="1" baseline="0" dirty="0" smtClean="0">
                          <a:solidFill>
                            <a:srgbClr val="FF0000"/>
                          </a:solidFill>
                        </a:rPr>
                        <a:t>Gender</a:t>
                      </a:r>
                    </a:p>
                    <a:p>
                      <a:pPr marL="342900" indent="-342900">
                        <a:buFont typeface="Arial"/>
                        <a:buChar char="•"/>
                      </a:pPr>
                      <a:r>
                        <a:rPr lang="en-US" sz="2400" b="1" baseline="0" dirty="0" smtClean="0">
                          <a:solidFill>
                            <a:srgbClr val="FF0000"/>
                          </a:solidFill>
                        </a:rPr>
                        <a:t>Language proficiency</a:t>
                      </a:r>
                      <a:endParaRPr lang="en-US" sz="2400" b="1" dirty="0">
                        <a:solidFill>
                          <a:srgbClr val="FF0000"/>
                        </a:solidFill>
                      </a:endParaRPr>
                    </a:p>
                  </a:txBody>
                  <a:tcPr>
                    <a:solidFill>
                      <a:srgbClr val="FFFFFF">
                        <a:alpha val="20000"/>
                      </a:srgbClr>
                    </a:solidFill>
                  </a:tcPr>
                </a:tc>
              </a:tr>
            </a:tbl>
          </a:graphicData>
        </a:graphic>
      </p:graphicFrame>
    </p:spTree>
    <p:extLst>
      <p:ext uri="{BB962C8B-B14F-4D97-AF65-F5344CB8AC3E}">
        <p14:creationId xmlns:p14="http://schemas.microsoft.com/office/powerpoint/2010/main" val="4804491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sz="3600" dirty="0" smtClean="0">
                <a:latin typeface="Calibri" charset="0"/>
              </a:rPr>
              <a:t>Interval of Instruction</a:t>
            </a:r>
            <a:endParaRPr lang="en-US" sz="3600" dirty="0">
              <a:latin typeface="Calibri" charset="0"/>
            </a:endParaRPr>
          </a:p>
        </p:txBody>
      </p:sp>
      <p:sp>
        <p:nvSpPr>
          <p:cNvPr id="2" name="Slide Number Placeholder 1"/>
          <p:cNvSpPr>
            <a:spLocks noGrp="1"/>
          </p:cNvSpPr>
          <p:nvPr>
            <p:ph type="sldNum" sz="quarter" idx="12"/>
          </p:nvPr>
        </p:nvSpPr>
        <p:spPr/>
        <p:txBody>
          <a:bodyPr/>
          <a:lstStyle/>
          <a:p>
            <a:pPr>
              <a:defRPr/>
            </a:pPr>
            <a:fld id="{E482E562-498D-524F-80A1-C1D6B4CD310F}" type="slidenum">
              <a:rPr lang="en-US" smtClean="0"/>
              <a:pPr>
                <a:defRPr/>
              </a:pPr>
              <a:t>28</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3057322430"/>
              </p:ext>
            </p:extLst>
          </p:nvPr>
        </p:nvGraphicFramePr>
        <p:xfrm>
          <a:off x="304800" y="1874807"/>
          <a:ext cx="8534400" cy="2731169"/>
        </p:xfrm>
        <a:graphic>
          <a:graphicData uri="http://schemas.openxmlformats.org/drawingml/2006/table">
            <a:tbl>
              <a:tblPr firstRow="1" bandRow="1">
                <a:tableStyleId>{616DA210-FB5B-4158-B5E0-FEB733F419BA}</a:tableStyleId>
              </a:tblPr>
              <a:tblGrid>
                <a:gridCol w="1676400"/>
                <a:gridCol w="6858000"/>
              </a:tblGrid>
              <a:tr h="1143000">
                <a:tc rowSpan="2">
                  <a:txBody>
                    <a:bodyPr/>
                    <a:lstStyle/>
                    <a:p>
                      <a:r>
                        <a:rPr lang="en-US" dirty="0" smtClean="0"/>
                        <a:t>Interval of Instruction:</a:t>
                      </a:r>
                    </a:p>
                    <a:p>
                      <a:r>
                        <a:rPr lang="en-US" b="0" i="1" dirty="0" smtClean="0"/>
                        <a:t>Specify the time frame in which growth will </a:t>
                      </a:r>
                      <a:endParaRPr lang="en-US" b="0" i="1" dirty="0"/>
                    </a:p>
                  </a:txBody>
                  <a:tcPr/>
                </a:tc>
                <a:tc>
                  <a:txBody>
                    <a:bodyPr/>
                    <a:lstStyle/>
                    <a:p>
                      <a:r>
                        <a:rPr lang="en-US" sz="1800" b="1" i="1" kern="1200" dirty="0" smtClean="0">
                          <a:solidFill>
                            <a:schemeClr val="tx1"/>
                          </a:solidFill>
                          <a:effectLst/>
                          <a:latin typeface="+mn-lt"/>
                          <a:ea typeface="+mn-ea"/>
                          <a:cs typeface="+mn-cs"/>
                        </a:rPr>
                        <a:t>What is the time period in which</a:t>
                      </a:r>
                      <a:r>
                        <a:rPr lang="en-US" sz="1800" b="1" i="1" kern="1200" baseline="0" dirty="0" smtClean="0">
                          <a:solidFill>
                            <a:schemeClr val="tx1"/>
                          </a:solidFill>
                          <a:effectLst/>
                          <a:latin typeface="+mn-lt"/>
                          <a:ea typeface="+mn-ea"/>
                          <a:cs typeface="+mn-cs"/>
                        </a:rPr>
                        <a:t> student growth is expected to occur?  Identify the length of the course or provide rationale for a time period that is less than the full length of the course.  </a:t>
                      </a:r>
                      <a:endParaRPr lang="en-US" dirty="0"/>
                    </a:p>
                  </a:txBody>
                  <a:tcPr/>
                </a:tc>
              </a:tr>
              <a:tr h="1588169">
                <a:tc vMerge="1">
                  <a:txBody>
                    <a:bodyPr/>
                    <a:lstStyle/>
                    <a:p>
                      <a:endParaRPr lang="en-US"/>
                    </a:p>
                  </a:txBody>
                  <a:tcPr/>
                </a:tc>
                <a:tc>
                  <a:txBody>
                    <a:bodyPr/>
                    <a:lstStyle/>
                    <a:p>
                      <a:r>
                        <a:rPr lang="en-US" sz="2400" b="1" dirty="0" smtClean="0">
                          <a:solidFill>
                            <a:srgbClr val="FF0000"/>
                          </a:solidFill>
                        </a:rPr>
                        <a:t>SCHOOL YEAR</a:t>
                      </a:r>
                    </a:p>
                    <a:p>
                      <a:endParaRPr lang="en-US" sz="2400" b="1" dirty="0" smtClean="0">
                        <a:solidFill>
                          <a:srgbClr val="FF0000"/>
                        </a:solidFill>
                      </a:endParaRPr>
                    </a:p>
                    <a:p>
                      <a:r>
                        <a:rPr lang="en-US" sz="2400" b="1" dirty="0" smtClean="0">
                          <a:solidFill>
                            <a:srgbClr val="FF0000"/>
                          </a:solidFill>
                        </a:rPr>
                        <a:t>SEMESTER</a:t>
                      </a:r>
                      <a:endParaRPr lang="en-US" sz="2400" b="1" dirty="0">
                        <a:solidFill>
                          <a:srgbClr val="FF0000"/>
                        </a:solidFill>
                      </a:endParaRPr>
                    </a:p>
                  </a:txBody>
                  <a:tcPr>
                    <a:solidFill>
                      <a:srgbClr val="FFFFFF">
                        <a:alpha val="20000"/>
                      </a:srgbClr>
                    </a:solidFill>
                  </a:tcPr>
                </a:tc>
              </a:tr>
            </a:tbl>
          </a:graphicData>
        </a:graphic>
      </p:graphicFrame>
    </p:spTree>
    <p:extLst>
      <p:ext uri="{BB962C8B-B14F-4D97-AF65-F5344CB8AC3E}">
        <p14:creationId xmlns:p14="http://schemas.microsoft.com/office/powerpoint/2010/main" val="7549172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482E562-498D-524F-80A1-C1D6B4CD310F}" type="slidenum">
              <a:rPr lang="en-US" smtClean="0"/>
              <a:pPr>
                <a:defRPr/>
              </a:pPr>
              <a:t>29</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1471377840"/>
              </p:ext>
            </p:extLst>
          </p:nvPr>
        </p:nvGraphicFramePr>
        <p:xfrm>
          <a:off x="304800" y="1861883"/>
          <a:ext cx="8534400" cy="3794760"/>
        </p:xfrm>
        <a:graphic>
          <a:graphicData uri="http://schemas.openxmlformats.org/drawingml/2006/table">
            <a:tbl>
              <a:tblPr firstRow="1" bandRow="1">
                <a:tableStyleId>{616DA210-FB5B-4158-B5E0-FEB733F419BA}</a:tableStyleId>
              </a:tblPr>
              <a:tblGrid>
                <a:gridCol w="1828800"/>
                <a:gridCol w="6705600"/>
              </a:tblGrid>
              <a:tr h="1143000">
                <a:tc rowSpan="2">
                  <a:txBody>
                    <a:bodyPr/>
                    <a:lstStyle/>
                    <a:p>
                      <a:r>
                        <a:rPr lang="en-US" dirty="0" smtClean="0"/>
                        <a:t>Analyze Data and Develop Baseline:</a:t>
                      </a:r>
                    </a:p>
                    <a:p>
                      <a:r>
                        <a:rPr lang="en-US" b="0" i="1" dirty="0" smtClean="0"/>
                        <a:t>Detail</a:t>
                      </a:r>
                      <a:r>
                        <a:rPr lang="en-US" b="0" i="1" baseline="0" dirty="0" smtClean="0"/>
                        <a:t> student understanding of the content at the beginning of the instructional period.  </a:t>
                      </a:r>
                      <a:endParaRPr lang="en-US" b="0" i="1" dirty="0"/>
                    </a:p>
                  </a:txBody>
                  <a:tcPr/>
                </a:tc>
                <a:tc>
                  <a:txBody>
                    <a:bodyPr/>
                    <a:lstStyle/>
                    <a:p>
                      <a:r>
                        <a:rPr lang="en-US" sz="1800" b="1" i="1" kern="1200" dirty="0" smtClean="0">
                          <a:solidFill>
                            <a:schemeClr val="tx1"/>
                          </a:solidFill>
                          <a:effectLst/>
                          <a:latin typeface="+mn-lt"/>
                          <a:ea typeface="+mn-ea"/>
                          <a:cs typeface="+mn-cs"/>
                        </a:rPr>
                        <a:t>Where are my students starting?  Summarize student baseline performance and attach additional data if necessary.  (1b, 1f, 3d)</a:t>
                      </a:r>
                      <a:endParaRPr lang="en-US" dirty="0"/>
                    </a:p>
                  </a:txBody>
                  <a:tcPr/>
                </a:tc>
              </a:tr>
              <a:tr h="1588169">
                <a:tc vMerge="1">
                  <a:txBody>
                    <a:bodyPr/>
                    <a:lstStyle/>
                    <a:p>
                      <a:endParaRPr lang="en-US"/>
                    </a:p>
                  </a:txBody>
                  <a:tcPr/>
                </a:tc>
                <a:tc>
                  <a:txBody>
                    <a:bodyPr/>
                    <a:lstStyle/>
                    <a:p>
                      <a:r>
                        <a:rPr lang="en-US" sz="2400" b="1" dirty="0" smtClean="0">
                          <a:solidFill>
                            <a:srgbClr val="FF0000"/>
                          </a:solidFill>
                        </a:rPr>
                        <a:t>WHERE</a:t>
                      </a:r>
                      <a:r>
                        <a:rPr lang="en-US" sz="2400" b="1" baseline="0" dirty="0" smtClean="0">
                          <a:solidFill>
                            <a:srgbClr val="FF0000"/>
                          </a:solidFill>
                        </a:rPr>
                        <a:t> ARE YOUR STUDENTS STARTING</a:t>
                      </a:r>
                    </a:p>
                    <a:p>
                      <a:pPr marL="342900" indent="-342900">
                        <a:buFont typeface="Arial"/>
                        <a:buChar char="•"/>
                      </a:pPr>
                      <a:r>
                        <a:rPr lang="en-US" sz="2400" b="1" dirty="0" smtClean="0">
                          <a:solidFill>
                            <a:srgbClr val="FF0000"/>
                          </a:solidFill>
                        </a:rPr>
                        <a:t>Student A – 4/10</a:t>
                      </a:r>
                    </a:p>
                    <a:p>
                      <a:pPr marL="342900" indent="-342900">
                        <a:buFont typeface="Arial"/>
                        <a:buChar char="•"/>
                      </a:pPr>
                      <a:r>
                        <a:rPr lang="en-US" sz="2400" b="1" dirty="0" smtClean="0">
                          <a:solidFill>
                            <a:srgbClr val="FF0000"/>
                          </a:solidFill>
                        </a:rPr>
                        <a:t>Student B – 3/10</a:t>
                      </a:r>
                    </a:p>
                    <a:p>
                      <a:pPr marL="342900" indent="-342900">
                        <a:buFont typeface="Arial"/>
                        <a:buChar char="•"/>
                      </a:pPr>
                      <a:r>
                        <a:rPr lang="en-US" sz="2400" b="1" dirty="0" smtClean="0">
                          <a:solidFill>
                            <a:srgbClr val="FF0000"/>
                          </a:solidFill>
                        </a:rPr>
                        <a:t>Student C – 3/10</a:t>
                      </a:r>
                    </a:p>
                    <a:p>
                      <a:pPr marL="342900" indent="-342900">
                        <a:buFont typeface="Arial"/>
                        <a:buChar char="•"/>
                      </a:pPr>
                      <a:r>
                        <a:rPr lang="en-US" sz="2400" b="1" dirty="0" smtClean="0">
                          <a:solidFill>
                            <a:srgbClr val="FF0000"/>
                          </a:solidFill>
                        </a:rPr>
                        <a:t>Student D – 2/10</a:t>
                      </a:r>
                    </a:p>
                    <a:p>
                      <a:pPr marL="342900" indent="-342900">
                        <a:buFont typeface="Arial"/>
                        <a:buChar char="•"/>
                      </a:pPr>
                      <a:r>
                        <a:rPr lang="en-US" sz="2400" b="1" dirty="0" smtClean="0">
                          <a:solidFill>
                            <a:srgbClr val="FF0000"/>
                          </a:solidFill>
                        </a:rPr>
                        <a:t>Student</a:t>
                      </a:r>
                      <a:r>
                        <a:rPr lang="en-US" sz="2400" b="1" baseline="0" dirty="0" smtClean="0">
                          <a:solidFill>
                            <a:srgbClr val="FF0000"/>
                          </a:solidFill>
                        </a:rPr>
                        <a:t> E – 2/10</a:t>
                      </a:r>
                    </a:p>
                    <a:p>
                      <a:pPr marL="342900" indent="-342900">
                        <a:buFont typeface="Arial"/>
                        <a:buChar char="•"/>
                      </a:pPr>
                      <a:r>
                        <a:rPr lang="en-US" sz="2400" b="1" baseline="0" dirty="0" smtClean="0">
                          <a:solidFill>
                            <a:srgbClr val="FF0000"/>
                          </a:solidFill>
                        </a:rPr>
                        <a:t>Student F – 0/10</a:t>
                      </a:r>
                      <a:endParaRPr lang="en-US" sz="2400" b="1" dirty="0" smtClean="0">
                        <a:solidFill>
                          <a:srgbClr val="FF0000"/>
                        </a:solidFill>
                      </a:endParaRPr>
                    </a:p>
                  </a:txBody>
                  <a:tcPr>
                    <a:solidFill>
                      <a:srgbClr val="FFFFFF">
                        <a:alpha val="20000"/>
                      </a:srgbClr>
                    </a:solidFill>
                  </a:tcPr>
                </a:tc>
              </a:tr>
            </a:tbl>
          </a:graphicData>
        </a:graphic>
      </p:graphicFrame>
      <p:sp>
        <p:nvSpPr>
          <p:cNvPr id="3" name="TextBox 2"/>
          <p:cNvSpPr txBox="1"/>
          <p:nvPr/>
        </p:nvSpPr>
        <p:spPr>
          <a:xfrm>
            <a:off x="5870479" y="4456314"/>
            <a:ext cx="2968721" cy="1200329"/>
          </a:xfrm>
          <a:prstGeom prst="rect">
            <a:avLst/>
          </a:prstGeom>
          <a:noFill/>
          <a:ln>
            <a:solidFill>
              <a:srgbClr val="000000"/>
            </a:solidFill>
          </a:ln>
        </p:spPr>
        <p:txBody>
          <a:bodyPr wrap="square" rtlCol="0">
            <a:spAutoFit/>
          </a:bodyPr>
          <a:lstStyle/>
          <a:p>
            <a:pPr algn="ctr"/>
            <a:r>
              <a:rPr lang="en-US" u="sng" dirty="0" smtClean="0"/>
              <a:t>Pre-Assessment Ideas</a:t>
            </a:r>
          </a:p>
          <a:p>
            <a:pPr algn="ctr"/>
            <a:r>
              <a:rPr lang="en-US" dirty="0" smtClean="0"/>
              <a:t>Skill-based</a:t>
            </a:r>
          </a:p>
          <a:p>
            <a:pPr algn="ctr"/>
            <a:r>
              <a:rPr lang="en-US" dirty="0" smtClean="0"/>
              <a:t>Rubric</a:t>
            </a:r>
          </a:p>
          <a:p>
            <a:pPr algn="ctr"/>
            <a:r>
              <a:rPr lang="en-US" dirty="0" smtClean="0"/>
              <a:t>Functional </a:t>
            </a:r>
            <a:r>
              <a:rPr lang="en-US" dirty="0" err="1" smtClean="0"/>
              <a:t>assesssment</a:t>
            </a:r>
            <a:endParaRPr lang="en-US" dirty="0"/>
          </a:p>
        </p:txBody>
      </p:sp>
      <p:sp>
        <p:nvSpPr>
          <p:cNvPr id="7" name="Title 1"/>
          <p:cNvSpPr>
            <a:spLocks noGrp="1"/>
          </p:cNvSpPr>
          <p:nvPr>
            <p:ph type="title"/>
          </p:nvPr>
        </p:nvSpPr>
        <p:spPr>
          <a:xfrm>
            <a:off x="3957402" y="0"/>
            <a:ext cx="5110397" cy="929390"/>
          </a:xfrm>
        </p:spPr>
        <p:txBody>
          <a:bodyPr>
            <a:normAutofit/>
          </a:bodyPr>
          <a:lstStyle/>
          <a:p>
            <a:pPr>
              <a:lnSpc>
                <a:spcPts val="3000"/>
              </a:lnSpc>
            </a:pPr>
            <a:r>
              <a:rPr lang="en-US" dirty="0" smtClean="0">
                <a:latin typeface="Calibri" charset="0"/>
              </a:rPr>
              <a:t>Analyze Data &amp; 	</a:t>
            </a:r>
            <a:br>
              <a:rPr lang="en-US" dirty="0" smtClean="0">
                <a:latin typeface="Calibri" charset="0"/>
              </a:rPr>
            </a:br>
            <a:r>
              <a:rPr lang="en-US" dirty="0" smtClean="0">
                <a:latin typeface="Calibri" charset="0"/>
              </a:rPr>
              <a:t>Develop Baseline</a:t>
            </a:r>
            <a:endParaRPr lang="en-US" dirty="0">
              <a:latin typeface="Calibri" charset="0"/>
            </a:endParaRPr>
          </a:p>
        </p:txBody>
      </p:sp>
    </p:spTree>
    <p:extLst>
      <p:ext uri="{BB962C8B-B14F-4D97-AF65-F5344CB8AC3E}">
        <p14:creationId xmlns:p14="http://schemas.microsoft.com/office/powerpoint/2010/main" val="6632155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47500" y="2336053"/>
            <a:ext cx="7991381" cy="1362075"/>
          </a:xfrm>
        </p:spPr>
        <p:txBody>
          <a:bodyPr/>
          <a:lstStyle/>
          <a:p>
            <a:pPr>
              <a:lnSpc>
                <a:spcPct val="100000"/>
              </a:lnSpc>
            </a:pPr>
            <a:r>
              <a:rPr lang="en-US" sz="4800" dirty="0" smtClean="0">
                <a:solidFill>
                  <a:schemeClr val="tx1"/>
                </a:solidFill>
              </a:rPr>
              <a:t>Teacher Effectiveness System Review</a:t>
            </a:r>
            <a:endParaRPr lang="en-US" sz="4800" dirty="0">
              <a:solidFill>
                <a:schemeClr val="tx1"/>
              </a:solidFill>
            </a:endParaRPr>
          </a:p>
        </p:txBody>
      </p:sp>
      <p:sp>
        <p:nvSpPr>
          <p:cNvPr id="4" name="Slide Number Placeholder 3"/>
          <p:cNvSpPr>
            <a:spLocks noGrp="1"/>
          </p:cNvSpPr>
          <p:nvPr>
            <p:ph type="sldNum" sz="quarter" idx="12"/>
          </p:nvPr>
        </p:nvSpPr>
        <p:spPr/>
        <p:txBody>
          <a:bodyPr/>
          <a:lstStyle/>
          <a:p>
            <a:pPr>
              <a:defRPr/>
            </a:pPr>
            <a:fld id="{38888430-A42D-1848-B5AD-DB1A197D64F2}" type="slidenum">
              <a:rPr lang="en-US" smtClean="0"/>
              <a:pPr>
                <a:defRPr/>
              </a:pPr>
              <a:t>3</a:t>
            </a:fld>
            <a:endParaRPr lang="en-US"/>
          </a:p>
        </p:txBody>
      </p:sp>
    </p:spTree>
    <p:extLst>
      <p:ext uri="{BB962C8B-B14F-4D97-AF65-F5344CB8AC3E}">
        <p14:creationId xmlns:p14="http://schemas.microsoft.com/office/powerpoint/2010/main" val="33276850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61441" name="Title 1"/>
          <p:cNvSpPr>
            <a:spLocks noGrp="1"/>
          </p:cNvSpPr>
          <p:nvPr>
            <p:ph type="title"/>
          </p:nvPr>
        </p:nvSpPr>
        <p:spPr>
          <a:xfrm>
            <a:off x="3671047" y="186895"/>
            <a:ext cx="5320553" cy="639762"/>
          </a:xfrm>
        </p:spPr>
        <p:txBody>
          <a:bodyPr>
            <a:normAutofit fontScale="90000"/>
          </a:bodyPr>
          <a:lstStyle/>
          <a:p>
            <a:pPr>
              <a:lnSpc>
                <a:spcPts val="3000"/>
              </a:lnSpc>
            </a:pPr>
            <a:r>
              <a:rPr lang="en-US" dirty="0" smtClean="0">
                <a:latin typeface="Calibri" charset="0"/>
              </a:rPr>
              <a:t>Select or Develop an Assessment</a:t>
            </a:r>
            <a:endParaRPr lang="en-US" dirty="0">
              <a:latin typeface="Calibri" charset="0"/>
            </a:endParaRPr>
          </a:p>
        </p:txBody>
      </p:sp>
      <p:sp>
        <p:nvSpPr>
          <p:cNvPr id="2" name="Slide Number Placeholder 1"/>
          <p:cNvSpPr>
            <a:spLocks noGrp="1"/>
          </p:cNvSpPr>
          <p:nvPr>
            <p:ph type="sldNum" sz="quarter" idx="12"/>
          </p:nvPr>
        </p:nvSpPr>
        <p:spPr/>
        <p:txBody>
          <a:bodyPr/>
          <a:lstStyle/>
          <a:p>
            <a:pPr>
              <a:defRPr/>
            </a:pPr>
            <a:fld id="{E482E562-498D-524F-80A1-C1D6B4CD310F}" type="slidenum">
              <a:rPr lang="en-US" smtClean="0"/>
              <a:pPr>
                <a:defRPr/>
              </a:pPr>
              <a:t>30</a:t>
            </a:fld>
            <a:endParaRPr lang="en-US"/>
          </a:p>
        </p:txBody>
      </p:sp>
      <p:sp>
        <p:nvSpPr>
          <p:cNvPr id="61444" name="TextBox 4"/>
          <p:cNvSpPr txBox="1">
            <a:spLocks noChangeArrowheads="1"/>
          </p:cNvSpPr>
          <p:nvPr/>
        </p:nvSpPr>
        <p:spPr bwMode="auto">
          <a:xfrm>
            <a:off x="6858000" y="304800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endParaRPr lang="en-US" sz="2400"/>
          </a:p>
        </p:txBody>
      </p:sp>
      <p:graphicFrame>
        <p:nvGraphicFramePr>
          <p:cNvPr id="8" name="Table 7"/>
          <p:cNvGraphicFramePr>
            <a:graphicFrameLocks noGrp="1"/>
          </p:cNvGraphicFramePr>
          <p:nvPr>
            <p:extLst>
              <p:ext uri="{D42A27DB-BD31-4B8C-83A1-F6EECF244321}">
                <p14:modId xmlns:p14="http://schemas.microsoft.com/office/powerpoint/2010/main" val="968547038"/>
              </p:ext>
            </p:extLst>
          </p:nvPr>
        </p:nvGraphicFramePr>
        <p:xfrm>
          <a:off x="304800" y="1682415"/>
          <a:ext cx="8534400" cy="4160520"/>
        </p:xfrm>
        <a:graphic>
          <a:graphicData uri="http://schemas.openxmlformats.org/drawingml/2006/table">
            <a:tbl>
              <a:tblPr firstRow="1" bandRow="1">
                <a:tableStyleId>{616DA210-FB5B-4158-B5E0-FEB733F419BA}</a:tableStyleId>
              </a:tblPr>
              <a:tblGrid>
                <a:gridCol w="1828800"/>
                <a:gridCol w="6705600"/>
              </a:tblGrid>
              <a:tr h="1143000">
                <a:tc rowSpan="2">
                  <a:txBody>
                    <a:bodyPr/>
                    <a:lstStyle/>
                    <a:p>
                      <a:r>
                        <a:rPr lang="en-US" dirty="0" smtClean="0"/>
                        <a:t>Select or Develop</a:t>
                      </a:r>
                      <a:r>
                        <a:rPr lang="en-US" baseline="0" dirty="0" smtClean="0"/>
                        <a:t> an Assessment</a:t>
                      </a:r>
                      <a:r>
                        <a:rPr lang="en-US" dirty="0" smtClean="0"/>
                        <a:t>:</a:t>
                      </a:r>
                    </a:p>
                    <a:p>
                      <a:r>
                        <a:rPr lang="en-US" b="0" i="1" dirty="0" smtClean="0"/>
                        <a:t>Describe</a:t>
                      </a:r>
                      <a:r>
                        <a:rPr lang="en-US" b="0" i="1" baseline="0" dirty="0" smtClean="0"/>
                        <a:t> how the goal attainment will be measured.  </a:t>
                      </a:r>
                      <a:endParaRPr lang="en-US" b="0" i="1" dirty="0"/>
                    </a:p>
                  </a:txBody>
                  <a:tcPr/>
                </a:tc>
                <a:tc>
                  <a:txBody>
                    <a:bodyPr/>
                    <a:lstStyle/>
                    <a:p>
                      <a:r>
                        <a:rPr lang="en-US" sz="1800" b="1" i="1" kern="1200" dirty="0" smtClean="0">
                          <a:solidFill>
                            <a:schemeClr val="tx1"/>
                          </a:solidFill>
                          <a:effectLst/>
                          <a:latin typeface="+mn-lt"/>
                          <a:ea typeface="+mn-ea"/>
                          <a:cs typeface="+mn-cs"/>
                        </a:rPr>
                        <a:t>What specific</a:t>
                      </a:r>
                      <a:r>
                        <a:rPr lang="en-US" sz="1800" b="1" i="1" kern="1200" baseline="0" dirty="0" smtClean="0">
                          <a:solidFill>
                            <a:schemeClr val="tx1"/>
                          </a:solidFill>
                          <a:effectLst/>
                          <a:latin typeface="+mn-lt"/>
                          <a:ea typeface="+mn-ea"/>
                          <a:cs typeface="+mn-cs"/>
                        </a:rPr>
                        <a:t> assessment or instrument will be used to measure goal attainment? Describe the source of the assessment and the connection to identified content and standards. (1c, 1d, 1f, and 3d)</a:t>
                      </a:r>
                      <a:endParaRPr lang="en-US" dirty="0"/>
                    </a:p>
                  </a:txBody>
                  <a:tcPr/>
                </a:tc>
              </a:tr>
              <a:tr h="1588169">
                <a:tc vMerge="1">
                  <a:txBody>
                    <a:bodyPr/>
                    <a:lstStyle/>
                    <a:p>
                      <a:endParaRPr lang="en-US"/>
                    </a:p>
                  </a:txBody>
                  <a:tcPr/>
                </a:tc>
                <a:tc>
                  <a:txBody>
                    <a:bodyPr/>
                    <a:lstStyle/>
                    <a:p>
                      <a:r>
                        <a:rPr lang="en-US" sz="2400" b="1" dirty="0" smtClean="0">
                          <a:solidFill>
                            <a:srgbClr val="FF0000"/>
                          </a:solidFill>
                        </a:rPr>
                        <a:t>WHAT IS/ARE YOUR DATA SOURCE(S)</a:t>
                      </a:r>
                    </a:p>
                    <a:p>
                      <a:pPr marL="342900" indent="-342900">
                        <a:buFont typeface="Arial"/>
                        <a:buChar char="•"/>
                      </a:pPr>
                      <a:r>
                        <a:rPr lang="en-US" sz="2400" b="1" dirty="0" smtClean="0">
                          <a:solidFill>
                            <a:srgbClr val="FF0000"/>
                          </a:solidFill>
                        </a:rPr>
                        <a:t>Skill-based</a:t>
                      </a:r>
                    </a:p>
                    <a:p>
                      <a:pPr marL="342900" indent="-342900">
                        <a:buFont typeface="Arial"/>
                        <a:buChar char="•"/>
                      </a:pPr>
                      <a:r>
                        <a:rPr lang="en-US" sz="2400" b="1" dirty="0" smtClean="0">
                          <a:solidFill>
                            <a:srgbClr val="FF0000"/>
                          </a:solidFill>
                        </a:rPr>
                        <a:t>Rubric</a:t>
                      </a:r>
                    </a:p>
                    <a:p>
                      <a:pPr marL="342900" indent="-342900">
                        <a:buFont typeface="Arial"/>
                        <a:buChar char="•"/>
                      </a:pPr>
                      <a:r>
                        <a:rPr lang="en-US" sz="2400" b="1" dirty="0" smtClean="0">
                          <a:solidFill>
                            <a:srgbClr val="FF0000"/>
                          </a:solidFill>
                        </a:rPr>
                        <a:t>Functional Assessment</a:t>
                      </a:r>
                    </a:p>
                    <a:p>
                      <a:pPr marL="342900" indent="-342900">
                        <a:buFont typeface="Arial"/>
                        <a:buChar char="•"/>
                      </a:pPr>
                      <a:endParaRPr lang="en-US" sz="2400" b="1" dirty="0" smtClean="0">
                        <a:solidFill>
                          <a:srgbClr val="FF0000"/>
                        </a:solidFill>
                      </a:endParaRPr>
                    </a:p>
                    <a:p>
                      <a:pPr marL="0" indent="0">
                        <a:buFont typeface="Arial"/>
                        <a:buNone/>
                      </a:pPr>
                      <a:r>
                        <a:rPr lang="en-US" sz="2400" b="1" dirty="0" smtClean="0">
                          <a:solidFill>
                            <a:srgbClr val="FF0000"/>
                          </a:solidFill>
                        </a:rPr>
                        <a:t>WHY</a:t>
                      </a:r>
                      <a:r>
                        <a:rPr lang="en-US" sz="2400" b="1" baseline="0" dirty="0" smtClean="0">
                          <a:solidFill>
                            <a:srgbClr val="FF0000"/>
                          </a:solidFill>
                        </a:rPr>
                        <a:t> THIS ASSESSMENT?</a:t>
                      </a:r>
                    </a:p>
                    <a:p>
                      <a:pPr marL="342900" indent="-342900">
                        <a:buFont typeface="Arial"/>
                        <a:buChar char="•"/>
                      </a:pPr>
                      <a:r>
                        <a:rPr lang="en-US" sz="2400" b="1" dirty="0" smtClean="0">
                          <a:solidFill>
                            <a:srgbClr val="FF0000"/>
                          </a:solidFill>
                        </a:rPr>
                        <a:t>Aligned to priority</a:t>
                      </a:r>
                      <a:r>
                        <a:rPr lang="en-US" sz="2400" b="1" baseline="0" dirty="0" smtClean="0">
                          <a:solidFill>
                            <a:srgbClr val="FF0000"/>
                          </a:solidFill>
                        </a:rPr>
                        <a:t> content and standards</a:t>
                      </a:r>
                    </a:p>
                    <a:p>
                      <a:pPr marL="342900" indent="-342900">
                        <a:buFont typeface="Arial"/>
                        <a:buChar char="•"/>
                      </a:pPr>
                      <a:r>
                        <a:rPr lang="en-US" sz="2400" b="1" baseline="0" dirty="0" smtClean="0">
                          <a:solidFill>
                            <a:srgbClr val="FF0000"/>
                          </a:solidFill>
                        </a:rPr>
                        <a:t>Correlation of pre- and post-assessments</a:t>
                      </a:r>
                    </a:p>
                  </a:txBody>
                  <a:tcPr>
                    <a:solidFill>
                      <a:srgbClr val="FFFFFF">
                        <a:alpha val="20000"/>
                      </a:srgbClr>
                    </a:solidFill>
                  </a:tcPr>
                </a:tc>
              </a:tr>
            </a:tbl>
          </a:graphicData>
        </a:graphic>
      </p:graphicFrame>
    </p:spTree>
    <p:extLst>
      <p:ext uri="{BB962C8B-B14F-4D97-AF65-F5344CB8AC3E}">
        <p14:creationId xmlns:p14="http://schemas.microsoft.com/office/powerpoint/2010/main" val="37885778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dirty="0" smtClean="0">
                <a:latin typeface="Calibri" charset="0"/>
              </a:rPr>
              <a:t>Growth Goal </a:t>
            </a:r>
            <a:endParaRPr lang="en-US" dirty="0">
              <a:latin typeface="Calibri" charset="0"/>
            </a:endParaRPr>
          </a:p>
        </p:txBody>
      </p:sp>
      <p:sp>
        <p:nvSpPr>
          <p:cNvPr id="3" name="Slide Number Placeholder 2"/>
          <p:cNvSpPr>
            <a:spLocks noGrp="1"/>
          </p:cNvSpPr>
          <p:nvPr>
            <p:ph type="sldNum" sz="quarter" idx="12"/>
          </p:nvPr>
        </p:nvSpPr>
        <p:spPr/>
        <p:txBody>
          <a:bodyPr/>
          <a:lstStyle/>
          <a:p>
            <a:pPr>
              <a:defRPr/>
            </a:pPr>
            <a:fld id="{E482E562-498D-524F-80A1-C1D6B4CD310F}" type="slidenum">
              <a:rPr lang="en-US" smtClean="0"/>
              <a:pPr>
                <a:defRPr/>
              </a:pPr>
              <a:t>31</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2451342489"/>
              </p:ext>
            </p:extLst>
          </p:nvPr>
        </p:nvGraphicFramePr>
        <p:xfrm>
          <a:off x="304800" y="1798593"/>
          <a:ext cx="8534400" cy="4587240"/>
        </p:xfrm>
        <a:graphic>
          <a:graphicData uri="http://schemas.openxmlformats.org/drawingml/2006/table">
            <a:tbl>
              <a:tblPr firstRow="1" bandRow="1">
                <a:tableStyleId>{616DA210-FB5B-4158-B5E0-FEB733F419BA}</a:tableStyleId>
              </a:tblPr>
              <a:tblGrid>
                <a:gridCol w="1828800"/>
                <a:gridCol w="6705600"/>
              </a:tblGrid>
              <a:tr h="838200">
                <a:tc rowSpan="2">
                  <a:txBody>
                    <a:bodyPr/>
                    <a:lstStyle/>
                    <a:p>
                      <a:r>
                        <a:rPr lang="en-US" dirty="0" smtClean="0"/>
                        <a:t>Growth Goal:</a:t>
                      </a:r>
                    </a:p>
                    <a:p>
                      <a:r>
                        <a:rPr lang="en-US" b="0" i="1" baseline="0" dirty="0" smtClean="0"/>
                        <a:t>Establish expectations for student growth.  </a:t>
                      </a:r>
                      <a:endParaRPr lang="en-US" b="0" i="1" dirty="0"/>
                    </a:p>
                  </a:txBody>
                  <a:tcPr/>
                </a:tc>
                <a:tc>
                  <a:txBody>
                    <a:bodyPr/>
                    <a:lstStyle/>
                    <a:p>
                      <a:r>
                        <a:rPr lang="en-US" sz="1800" b="1" i="1" kern="1200" dirty="0" smtClean="0">
                          <a:solidFill>
                            <a:schemeClr val="tx1"/>
                          </a:solidFill>
                          <a:effectLst/>
                          <a:latin typeface="+mn-lt"/>
                          <a:ea typeface="+mn-ea"/>
                          <a:cs typeface="+mn-cs"/>
                        </a:rPr>
                        <a:t>What can I expect my students to achieve?</a:t>
                      </a:r>
                      <a:r>
                        <a:rPr lang="en-US" sz="1800" b="1" i="1" kern="1200" baseline="0" dirty="0" smtClean="0">
                          <a:solidFill>
                            <a:schemeClr val="tx1"/>
                          </a:solidFill>
                          <a:effectLst/>
                          <a:latin typeface="+mn-lt"/>
                          <a:ea typeface="+mn-ea"/>
                          <a:cs typeface="+mn-cs"/>
                        </a:rPr>
                        <a:t> Establish rigorous expectations for student performance. (1b 1c)</a:t>
                      </a:r>
                      <a:endParaRPr lang="en-US" dirty="0"/>
                    </a:p>
                  </a:txBody>
                  <a:tcPr/>
                </a:tc>
              </a:tr>
              <a:tr h="1588169">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smtClean="0">
                          <a:solidFill>
                            <a:srgbClr val="FF0000"/>
                          </a:solidFill>
                        </a:rPr>
                        <a:t>SMART goals 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u="sng" baseline="0" dirty="0" smtClean="0">
                          <a:solidFill>
                            <a:srgbClr val="FF0000"/>
                          </a:solidFill>
                        </a:rPr>
                        <a:t>S</a:t>
                      </a:r>
                      <a:r>
                        <a:rPr lang="en-US" sz="2400" b="1" baseline="0" dirty="0" smtClean="0">
                          <a:solidFill>
                            <a:srgbClr val="FF0000"/>
                          </a:solidFill>
                        </a:rPr>
                        <a:t>pecific – </a:t>
                      </a:r>
                      <a:r>
                        <a:rPr lang="en-US" sz="2400" b="0" baseline="0" dirty="0" smtClean="0">
                          <a:solidFill>
                            <a:srgbClr val="FF0000"/>
                          </a:solidFill>
                        </a:rPr>
                        <a:t>state content-based learning focus</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u="sng" baseline="0" dirty="0" smtClean="0">
                          <a:solidFill>
                            <a:srgbClr val="FF0000"/>
                          </a:solidFill>
                        </a:rPr>
                        <a:t>M</a:t>
                      </a:r>
                      <a:r>
                        <a:rPr lang="en-US" sz="2400" b="1" baseline="0" dirty="0" smtClean="0">
                          <a:solidFill>
                            <a:srgbClr val="FF0000"/>
                          </a:solidFill>
                        </a:rPr>
                        <a:t>easurable – </a:t>
                      </a:r>
                      <a:r>
                        <a:rPr lang="en-US" sz="2400" b="0" baseline="0" dirty="0" smtClean="0">
                          <a:solidFill>
                            <a:srgbClr val="FF0000"/>
                          </a:solidFill>
                        </a:rPr>
                        <a:t>includes assessment and increment for measurement (ex: minutes, points, percent)</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u="sng" baseline="0" dirty="0" smtClean="0">
                          <a:solidFill>
                            <a:srgbClr val="FF0000"/>
                          </a:solidFill>
                        </a:rPr>
                        <a:t>A</a:t>
                      </a:r>
                      <a:r>
                        <a:rPr lang="en-US" sz="2400" b="1" baseline="0" dirty="0" smtClean="0">
                          <a:solidFill>
                            <a:srgbClr val="FF0000"/>
                          </a:solidFill>
                        </a:rPr>
                        <a:t>ppropriate – </a:t>
                      </a:r>
                      <a:r>
                        <a:rPr lang="en-US" sz="2400" b="0" baseline="0" dirty="0" smtClean="0">
                          <a:solidFill>
                            <a:srgbClr val="FF0000"/>
                          </a:solidFill>
                        </a:rPr>
                        <a:t>includes growth for ALL students (not “80% of my group will…”)</a:t>
                      </a:r>
                      <a:endParaRPr lang="en-US" sz="2400" b="1"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u="sng" baseline="0" dirty="0" smtClean="0">
                          <a:solidFill>
                            <a:srgbClr val="FF0000"/>
                          </a:solidFill>
                        </a:rPr>
                        <a:t>R</a:t>
                      </a:r>
                      <a:r>
                        <a:rPr lang="en-US" sz="2400" b="1" baseline="0" dirty="0" smtClean="0">
                          <a:solidFill>
                            <a:srgbClr val="FF0000"/>
                          </a:solidFill>
                        </a:rPr>
                        <a:t>ealistic/Rigorous – </a:t>
                      </a:r>
                      <a:r>
                        <a:rPr lang="en-US" sz="2400" b="0" baseline="0" dirty="0" smtClean="0">
                          <a:solidFill>
                            <a:srgbClr val="FF0000"/>
                          </a:solidFill>
                        </a:rPr>
                        <a:t>attainable, but stretches students to grow</a:t>
                      </a:r>
                      <a:endParaRPr lang="en-US" sz="2400" b="1"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u="sng" baseline="0" dirty="0" smtClean="0">
                          <a:solidFill>
                            <a:srgbClr val="FF0000"/>
                          </a:solidFill>
                        </a:rPr>
                        <a:t>T</a:t>
                      </a:r>
                      <a:r>
                        <a:rPr lang="en-US" sz="2400" b="1" baseline="0" dirty="0" smtClean="0">
                          <a:solidFill>
                            <a:srgbClr val="FF0000"/>
                          </a:solidFill>
                        </a:rPr>
                        <a:t>ime-bound – </a:t>
                      </a:r>
                      <a:r>
                        <a:rPr lang="en-US" sz="2400" b="0" baseline="0" dirty="0" smtClean="0">
                          <a:solidFill>
                            <a:srgbClr val="FF0000"/>
                          </a:solidFill>
                        </a:rPr>
                        <a:t>includes your time-frame </a:t>
                      </a:r>
                      <a:endParaRPr lang="en-US" sz="2400" b="1" dirty="0" smtClean="0">
                        <a:solidFill>
                          <a:srgbClr val="FF0000"/>
                        </a:solidFill>
                      </a:endParaRPr>
                    </a:p>
                  </a:txBody>
                  <a:tcPr>
                    <a:solidFill>
                      <a:srgbClr val="FFFFFF">
                        <a:alpha val="20000"/>
                      </a:srgbClr>
                    </a:solidFill>
                  </a:tcPr>
                </a:tc>
              </a:tr>
            </a:tbl>
          </a:graphicData>
        </a:graphic>
      </p:graphicFrame>
      <p:sp>
        <p:nvSpPr>
          <p:cNvPr id="2" name="Right Arrow 1"/>
          <p:cNvSpPr/>
          <p:nvPr/>
        </p:nvSpPr>
        <p:spPr>
          <a:xfrm>
            <a:off x="501764" y="3431787"/>
            <a:ext cx="1570467" cy="3788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Arrow 4"/>
          <p:cNvSpPr/>
          <p:nvPr/>
        </p:nvSpPr>
        <p:spPr>
          <a:xfrm>
            <a:off x="501764" y="3832905"/>
            <a:ext cx="1570467" cy="3788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a:off x="501764" y="4583391"/>
            <a:ext cx="1570467" cy="3788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501764" y="5315184"/>
            <a:ext cx="1570467" cy="3788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a:off x="501764" y="6007000"/>
            <a:ext cx="1570467" cy="3788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6442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dirty="0" smtClean="0">
                <a:latin typeface="Calibri" charset="0"/>
              </a:rPr>
              <a:t>Growth Goal – Mastery</a:t>
            </a:r>
            <a:endParaRPr lang="en-US" dirty="0">
              <a:latin typeface="Calibri" charset="0"/>
            </a:endParaRPr>
          </a:p>
        </p:txBody>
      </p:sp>
      <p:sp>
        <p:nvSpPr>
          <p:cNvPr id="2" name="Slide Number Placeholder 1"/>
          <p:cNvSpPr>
            <a:spLocks noGrp="1"/>
          </p:cNvSpPr>
          <p:nvPr>
            <p:ph type="sldNum" sz="quarter" idx="12"/>
          </p:nvPr>
        </p:nvSpPr>
        <p:spPr/>
        <p:txBody>
          <a:bodyPr/>
          <a:lstStyle/>
          <a:p>
            <a:pPr>
              <a:defRPr/>
            </a:pPr>
            <a:fld id="{E482E562-498D-524F-80A1-C1D6B4CD310F}" type="slidenum">
              <a:rPr lang="en-US" smtClean="0"/>
              <a:pPr>
                <a:defRPr/>
              </a:pPr>
              <a:t>32</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1689817458"/>
              </p:ext>
            </p:extLst>
          </p:nvPr>
        </p:nvGraphicFramePr>
        <p:xfrm>
          <a:off x="304800" y="1417638"/>
          <a:ext cx="8534400" cy="2982415"/>
        </p:xfrm>
        <a:graphic>
          <a:graphicData uri="http://schemas.openxmlformats.org/drawingml/2006/table">
            <a:tbl>
              <a:tblPr firstRow="1" bandRow="1">
                <a:tableStyleId>{616DA210-FB5B-4158-B5E0-FEB733F419BA}</a:tableStyleId>
              </a:tblPr>
              <a:tblGrid>
                <a:gridCol w="1402219"/>
                <a:gridCol w="7132181"/>
              </a:tblGrid>
              <a:tr h="696415">
                <a:tc rowSpan="2">
                  <a:txBody>
                    <a:bodyPr/>
                    <a:lstStyle/>
                    <a:p>
                      <a:r>
                        <a:rPr lang="en-US" dirty="0" smtClean="0"/>
                        <a:t>Growth Goal:</a:t>
                      </a:r>
                    </a:p>
                    <a:p>
                      <a:r>
                        <a:rPr lang="en-US" b="0" i="1" baseline="0" dirty="0" smtClean="0"/>
                        <a:t>Establish expectations for student growth.  </a:t>
                      </a:r>
                      <a:endParaRPr lang="en-US" b="0" i="1" dirty="0"/>
                    </a:p>
                  </a:txBody>
                  <a:tcPr/>
                </a:tc>
                <a:tc>
                  <a:txBody>
                    <a:bodyPr/>
                    <a:lstStyle/>
                    <a:p>
                      <a:r>
                        <a:rPr lang="en-US" sz="1800" b="1" i="1" kern="1200" dirty="0" smtClean="0">
                          <a:solidFill>
                            <a:schemeClr val="tx1"/>
                          </a:solidFill>
                          <a:effectLst/>
                          <a:latin typeface="+mn-lt"/>
                          <a:ea typeface="+mn-ea"/>
                          <a:cs typeface="+mn-cs"/>
                        </a:rPr>
                        <a:t>What can I expect my students to achieve?</a:t>
                      </a:r>
                      <a:r>
                        <a:rPr lang="en-US" sz="1800" b="1" i="1" kern="1200" baseline="0" dirty="0" smtClean="0">
                          <a:solidFill>
                            <a:schemeClr val="tx1"/>
                          </a:solidFill>
                          <a:effectLst/>
                          <a:latin typeface="+mn-lt"/>
                          <a:ea typeface="+mn-ea"/>
                          <a:cs typeface="+mn-cs"/>
                        </a:rPr>
                        <a:t> Establish rigorous expectations for student performance. (1b 1c)</a:t>
                      </a:r>
                      <a:endParaRPr lang="en-US" dirty="0"/>
                    </a:p>
                  </a:txBody>
                  <a:tcPr/>
                </a:tc>
              </a:tr>
              <a:tr h="1588169">
                <a:tc vMerge="1">
                  <a:txBody>
                    <a:bodyPr/>
                    <a:lstStyle/>
                    <a:p>
                      <a:endParaRPr lang="en-US"/>
                    </a:p>
                  </a:txBody>
                  <a:tcPr/>
                </a:tc>
                <a:tc>
                  <a:txBody>
                    <a:bodyPr/>
                    <a:lstStyle/>
                    <a:p>
                      <a:pPr marL="0" marR="0" indent="0" algn="l" defTabSz="457200" rtl="0" eaLnBrk="1" fontAlgn="base" latinLnBrk="0" hangingPunct="1">
                        <a:lnSpc>
                          <a:spcPct val="100000"/>
                        </a:lnSpc>
                        <a:spcBef>
                          <a:spcPct val="0"/>
                        </a:spcBef>
                        <a:spcAft>
                          <a:spcPct val="0"/>
                        </a:spcAft>
                        <a:buClrTx/>
                        <a:buSzTx/>
                        <a:buFont typeface="Arial"/>
                        <a:buNone/>
                        <a:tabLst/>
                        <a:defRPr/>
                      </a:pPr>
                      <a:r>
                        <a:rPr lang="en-US" sz="2400" b="1" dirty="0" smtClean="0">
                          <a:solidFill>
                            <a:srgbClr val="FF0000"/>
                          </a:solidFill>
                        </a:rPr>
                        <a:t>Master</a:t>
                      </a:r>
                      <a:r>
                        <a:rPr lang="en-US" sz="2400" b="1" baseline="0" dirty="0" smtClean="0">
                          <a:solidFill>
                            <a:srgbClr val="FF0000"/>
                          </a:solidFill>
                        </a:rPr>
                        <a:t>y – based on all students in the target group achieving mastery of identified skill(s).</a:t>
                      </a:r>
                      <a:endParaRPr lang="en-US" sz="2400" b="0" dirty="0" smtClean="0">
                        <a:solidFill>
                          <a:srgbClr val="FF0000"/>
                        </a:solidFill>
                      </a:endParaRPr>
                    </a:p>
                    <a:p>
                      <a:pPr marL="342900" indent="-342900" fontAlgn="base">
                        <a:spcBef>
                          <a:spcPct val="0"/>
                        </a:spcBef>
                        <a:spcAft>
                          <a:spcPct val="0"/>
                        </a:spcAft>
                        <a:buFont typeface="Arial"/>
                        <a:buChar char="•"/>
                      </a:pPr>
                      <a:endParaRPr lang="en-US" sz="2400" b="0" dirty="0" smtClean="0">
                        <a:solidFill>
                          <a:srgbClr val="FF0000"/>
                        </a:solidFill>
                      </a:endParaRPr>
                    </a:p>
                    <a:p>
                      <a:pPr marL="342900" indent="-342900" fontAlgn="base">
                        <a:spcBef>
                          <a:spcPct val="0"/>
                        </a:spcBef>
                        <a:spcAft>
                          <a:spcPct val="0"/>
                        </a:spcAft>
                        <a:buFont typeface="Arial"/>
                        <a:buChar char="•"/>
                      </a:pPr>
                      <a:r>
                        <a:rPr lang="en-US" sz="2400" b="0" dirty="0" smtClean="0">
                          <a:solidFill>
                            <a:schemeClr val="tx1"/>
                          </a:solidFill>
                        </a:rPr>
                        <a:t>By the end of the 2015-2016</a:t>
                      </a:r>
                      <a:r>
                        <a:rPr lang="en-US" sz="2400" b="0" baseline="0" dirty="0" smtClean="0">
                          <a:solidFill>
                            <a:schemeClr val="tx1"/>
                          </a:solidFill>
                        </a:rPr>
                        <a:t> school year</a:t>
                      </a:r>
                      <a:r>
                        <a:rPr lang="en-US" sz="2400" b="0" dirty="0" smtClean="0">
                          <a:solidFill>
                            <a:schemeClr val="tx1"/>
                          </a:solidFill>
                        </a:rPr>
                        <a:t>, all students will correctly read 100% of the words from the </a:t>
                      </a:r>
                      <a:r>
                        <a:rPr lang="en-US" sz="2400" b="0" dirty="0" err="1" smtClean="0">
                          <a:solidFill>
                            <a:schemeClr val="tx1"/>
                          </a:solidFill>
                        </a:rPr>
                        <a:t>Dolch</a:t>
                      </a:r>
                      <a:r>
                        <a:rPr lang="en-US" sz="2400" b="0" dirty="0" smtClean="0">
                          <a:solidFill>
                            <a:schemeClr val="tx1"/>
                          </a:solidFill>
                        </a:rPr>
                        <a:t> word lists. </a:t>
                      </a:r>
                    </a:p>
                  </a:txBody>
                  <a:tcPr>
                    <a:solidFill>
                      <a:srgbClr val="FFFFFF">
                        <a:alpha val="20000"/>
                      </a:srgbClr>
                    </a:solidFill>
                  </a:tcPr>
                </a:tc>
              </a:tr>
            </a:tbl>
          </a:graphicData>
        </a:graphic>
      </p:graphicFrame>
    </p:spTree>
    <p:extLst>
      <p:ext uri="{BB962C8B-B14F-4D97-AF65-F5344CB8AC3E}">
        <p14:creationId xmlns:p14="http://schemas.microsoft.com/office/powerpoint/2010/main" val="16556943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dirty="0" smtClean="0">
                <a:latin typeface="Calibri" charset="0"/>
              </a:rPr>
              <a:t>Growth Goal – Differentiated</a:t>
            </a:r>
            <a:endParaRPr lang="en-US" dirty="0">
              <a:latin typeface="Calibri" charset="0"/>
            </a:endParaRPr>
          </a:p>
        </p:txBody>
      </p:sp>
      <p:sp>
        <p:nvSpPr>
          <p:cNvPr id="2" name="Slide Number Placeholder 1"/>
          <p:cNvSpPr>
            <a:spLocks noGrp="1"/>
          </p:cNvSpPr>
          <p:nvPr>
            <p:ph type="sldNum" sz="quarter" idx="12"/>
          </p:nvPr>
        </p:nvSpPr>
        <p:spPr/>
        <p:txBody>
          <a:bodyPr/>
          <a:lstStyle/>
          <a:p>
            <a:pPr>
              <a:defRPr/>
            </a:pPr>
            <a:fld id="{E482E562-498D-524F-80A1-C1D6B4CD310F}" type="slidenum">
              <a:rPr lang="en-US" smtClean="0"/>
              <a:pPr>
                <a:defRPr/>
              </a:pPr>
              <a:t>33</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3313218900"/>
              </p:ext>
            </p:extLst>
          </p:nvPr>
        </p:nvGraphicFramePr>
        <p:xfrm>
          <a:off x="304800" y="1534227"/>
          <a:ext cx="8534400" cy="4445455"/>
        </p:xfrm>
        <a:graphic>
          <a:graphicData uri="http://schemas.openxmlformats.org/drawingml/2006/table">
            <a:tbl>
              <a:tblPr firstRow="1" bandRow="1">
                <a:tableStyleId>{616DA210-FB5B-4158-B5E0-FEB733F419BA}</a:tableStyleId>
              </a:tblPr>
              <a:tblGrid>
                <a:gridCol w="1443853"/>
                <a:gridCol w="7090547"/>
              </a:tblGrid>
              <a:tr h="696415">
                <a:tc rowSpan="2">
                  <a:txBody>
                    <a:bodyPr/>
                    <a:lstStyle/>
                    <a:p>
                      <a:r>
                        <a:rPr lang="en-US" dirty="0" smtClean="0"/>
                        <a:t>Growth Goal:</a:t>
                      </a:r>
                    </a:p>
                    <a:p>
                      <a:r>
                        <a:rPr lang="en-US" b="0" i="1" baseline="0" dirty="0" smtClean="0"/>
                        <a:t>Establish expectations for student growth.  </a:t>
                      </a:r>
                      <a:endParaRPr lang="en-US" b="0" i="1" dirty="0"/>
                    </a:p>
                  </a:txBody>
                  <a:tcPr/>
                </a:tc>
                <a:tc>
                  <a:txBody>
                    <a:bodyPr/>
                    <a:lstStyle/>
                    <a:p>
                      <a:r>
                        <a:rPr lang="en-US" sz="1800" b="1" i="1" kern="1200" dirty="0" smtClean="0">
                          <a:solidFill>
                            <a:schemeClr val="tx1"/>
                          </a:solidFill>
                          <a:effectLst/>
                          <a:latin typeface="+mn-lt"/>
                          <a:ea typeface="+mn-ea"/>
                          <a:cs typeface="+mn-cs"/>
                        </a:rPr>
                        <a:t>What can I expect my students to achieve?</a:t>
                      </a:r>
                      <a:r>
                        <a:rPr lang="en-US" sz="1800" b="1" i="1" kern="1200" baseline="0" dirty="0" smtClean="0">
                          <a:solidFill>
                            <a:schemeClr val="tx1"/>
                          </a:solidFill>
                          <a:effectLst/>
                          <a:latin typeface="+mn-lt"/>
                          <a:ea typeface="+mn-ea"/>
                          <a:cs typeface="+mn-cs"/>
                        </a:rPr>
                        <a:t> Establish rigorous expectations for student performance. (1b 1c)</a:t>
                      </a:r>
                      <a:endParaRPr lang="en-US" dirty="0"/>
                    </a:p>
                  </a:txBody>
                  <a:tcPr/>
                </a:tc>
              </a:tr>
              <a:tr h="1588169">
                <a:tc vMerge="1">
                  <a:txBody>
                    <a:bodyPr/>
                    <a:lstStyle/>
                    <a:p>
                      <a:endParaRPr lang="en-US"/>
                    </a:p>
                  </a:txBody>
                  <a:tcPr/>
                </a:tc>
                <a:tc>
                  <a:txBody>
                    <a:bodyPr/>
                    <a:lstStyle/>
                    <a:p>
                      <a:pPr marL="0" indent="0" fontAlgn="base">
                        <a:spcBef>
                          <a:spcPct val="0"/>
                        </a:spcBef>
                        <a:spcAft>
                          <a:spcPct val="0"/>
                        </a:spcAft>
                        <a:buFont typeface="Arial"/>
                        <a:buNone/>
                      </a:pPr>
                      <a:r>
                        <a:rPr lang="en-US" sz="2400" b="1" dirty="0" smtClean="0">
                          <a:solidFill>
                            <a:srgbClr val="FF0000"/>
                          </a:solidFill>
                        </a:rPr>
                        <a:t>Differentiated– establishes tiered expectations for students</a:t>
                      </a:r>
                      <a:r>
                        <a:rPr lang="en-US" sz="2400" b="1" baseline="0" dirty="0" smtClean="0">
                          <a:solidFill>
                            <a:srgbClr val="FF0000"/>
                          </a:solidFill>
                        </a:rPr>
                        <a:t> or groups.</a:t>
                      </a:r>
                    </a:p>
                    <a:p>
                      <a:pPr marL="0" indent="0" fontAlgn="base">
                        <a:spcBef>
                          <a:spcPct val="0"/>
                        </a:spcBef>
                        <a:spcAft>
                          <a:spcPct val="0"/>
                        </a:spcAft>
                        <a:buFont typeface="Arial"/>
                        <a:buNone/>
                      </a:pPr>
                      <a:endParaRPr lang="en-US" sz="2400" b="1" dirty="0" smtClean="0">
                        <a:solidFill>
                          <a:srgbClr val="FF0000"/>
                        </a:solidFill>
                      </a:endParaRPr>
                    </a:p>
                    <a:p>
                      <a:pPr marL="342900" indent="-342900" fontAlgn="base">
                        <a:spcBef>
                          <a:spcPct val="0"/>
                        </a:spcBef>
                        <a:spcAft>
                          <a:spcPct val="0"/>
                        </a:spcAft>
                        <a:buFont typeface="Arial"/>
                        <a:buChar char="•"/>
                      </a:pPr>
                      <a:r>
                        <a:rPr lang="en-US" sz="2400" b="0" dirty="0" smtClean="0">
                          <a:solidFill>
                            <a:srgbClr val="000000"/>
                          </a:solidFill>
                        </a:rPr>
                        <a:t>By the end of the 2015-2016 school year, </a:t>
                      </a:r>
                      <a:r>
                        <a:rPr lang="en-US" sz="2400" b="0" dirty="0" smtClean="0">
                          <a:solidFill>
                            <a:schemeClr val="accent6">
                              <a:lumMod val="75000"/>
                            </a:schemeClr>
                          </a:solidFill>
                        </a:rPr>
                        <a:t>students who solved 2 or fewer multi-step </a:t>
                      </a:r>
                      <a:r>
                        <a:rPr lang="en-US" sz="2400" b="0" baseline="0" dirty="0" smtClean="0">
                          <a:solidFill>
                            <a:schemeClr val="accent6">
                              <a:lumMod val="75000"/>
                            </a:schemeClr>
                          </a:solidFill>
                        </a:rPr>
                        <a:t>problems </a:t>
                      </a:r>
                      <a:r>
                        <a:rPr lang="en-US" sz="2400" b="0" dirty="0" smtClean="0">
                          <a:solidFill>
                            <a:schemeClr val="accent6">
                              <a:lumMod val="75000"/>
                            </a:schemeClr>
                          </a:solidFill>
                        </a:rPr>
                        <a:t>correctly on the XYZ assessment will increase</a:t>
                      </a:r>
                      <a:r>
                        <a:rPr lang="en-US" sz="2400" b="0" baseline="0" dirty="0" smtClean="0">
                          <a:solidFill>
                            <a:schemeClr val="accent6">
                              <a:lumMod val="75000"/>
                            </a:schemeClr>
                          </a:solidFill>
                        </a:rPr>
                        <a:t> to 5 correctly-solved problems.</a:t>
                      </a:r>
                      <a:endParaRPr lang="en-US" sz="2400" b="0" dirty="0" smtClean="0">
                        <a:solidFill>
                          <a:schemeClr val="accent6">
                            <a:lumMod val="75000"/>
                          </a:schemeClr>
                        </a:solidFill>
                      </a:endParaRPr>
                    </a:p>
                    <a:p>
                      <a:pPr marL="342900" indent="-342900" fontAlgn="base">
                        <a:spcBef>
                          <a:spcPct val="0"/>
                        </a:spcBef>
                        <a:spcAft>
                          <a:spcPct val="0"/>
                        </a:spcAft>
                        <a:buFont typeface="Arial"/>
                        <a:buChar char="•"/>
                      </a:pPr>
                      <a:r>
                        <a:rPr lang="en-US" sz="2400" b="0" dirty="0" smtClean="0">
                          <a:solidFill>
                            <a:schemeClr val="accent4">
                              <a:lumMod val="75000"/>
                            </a:schemeClr>
                          </a:solidFill>
                        </a:rPr>
                        <a:t>Students who</a:t>
                      </a:r>
                      <a:r>
                        <a:rPr lang="en-US" sz="2400" b="0" baseline="0" dirty="0" smtClean="0">
                          <a:solidFill>
                            <a:schemeClr val="accent4">
                              <a:lumMod val="75000"/>
                            </a:schemeClr>
                          </a:solidFill>
                        </a:rPr>
                        <a:t> solved 3 or more multi-step problems correctly </a:t>
                      </a:r>
                      <a:r>
                        <a:rPr lang="en-US" sz="2400" b="0" dirty="0" smtClean="0">
                          <a:solidFill>
                            <a:schemeClr val="accent4">
                              <a:lumMod val="75000"/>
                            </a:schemeClr>
                          </a:solidFill>
                        </a:rPr>
                        <a:t>will increase to 10 correctly</a:t>
                      </a:r>
                      <a:r>
                        <a:rPr lang="en-US" sz="2400" b="0" baseline="0" dirty="0" smtClean="0">
                          <a:solidFill>
                            <a:schemeClr val="accent4">
                              <a:lumMod val="75000"/>
                            </a:schemeClr>
                          </a:solidFill>
                        </a:rPr>
                        <a:t>-solved problems.</a:t>
                      </a:r>
                      <a:endParaRPr lang="en-US" sz="2400" b="0" dirty="0" smtClean="0">
                        <a:solidFill>
                          <a:schemeClr val="accent4">
                            <a:lumMod val="75000"/>
                          </a:schemeClr>
                        </a:solidFill>
                      </a:endParaRPr>
                    </a:p>
                  </a:txBody>
                  <a:tcPr>
                    <a:solidFill>
                      <a:srgbClr val="FFFFFF">
                        <a:alpha val="20000"/>
                      </a:srgbClr>
                    </a:solidFill>
                  </a:tcPr>
                </a:tc>
              </a:tr>
            </a:tbl>
          </a:graphicData>
        </a:graphic>
      </p:graphicFrame>
    </p:spTree>
    <p:extLst>
      <p:ext uri="{BB962C8B-B14F-4D97-AF65-F5344CB8AC3E}">
        <p14:creationId xmlns:p14="http://schemas.microsoft.com/office/powerpoint/2010/main" val="41737872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76801" name="Title 1"/>
          <p:cNvSpPr>
            <a:spLocks noGrp="1"/>
          </p:cNvSpPr>
          <p:nvPr>
            <p:ph type="title"/>
          </p:nvPr>
        </p:nvSpPr>
        <p:spPr/>
        <p:txBody>
          <a:bodyPr>
            <a:normAutofit fontScale="90000"/>
          </a:bodyPr>
          <a:lstStyle/>
          <a:p>
            <a:r>
              <a:rPr lang="en-US" dirty="0" smtClean="0">
                <a:latin typeface="Calibri" charset="0"/>
              </a:rPr>
              <a:t>Growth Goal – Shared Performance</a:t>
            </a:r>
            <a:endParaRPr lang="en-US" dirty="0">
              <a:latin typeface="Calibri" charset="0"/>
            </a:endParaRPr>
          </a:p>
        </p:txBody>
      </p:sp>
      <p:sp>
        <p:nvSpPr>
          <p:cNvPr id="2" name="Slide Number Placeholder 1"/>
          <p:cNvSpPr>
            <a:spLocks noGrp="1"/>
          </p:cNvSpPr>
          <p:nvPr>
            <p:ph type="sldNum" sz="quarter" idx="12"/>
          </p:nvPr>
        </p:nvSpPr>
        <p:spPr/>
        <p:txBody>
          <a:bodyPr/>
          <a:lstStyle/>
          <a:p>
            <a:pPr>
              <a:defRPr/>
            </a:pPr>
            <a:fld id="{E482E562-498D-524F-80A1-C1D6B4CD310F}" type="slidenum">
              <a:rPr lang="en-US" smtClean="0"/>
              <a:pPr>
                <a:defRPr/>
              </a:pPr>
              <a:t>34</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2901054465"/>
              </p:ext>
            </p:extLst>
          </p:nvPr>
        </p:nvGraphicFramePr>
        <p:xfrm>
          <a:off x="304800" y="1804676"/>
          <a:ext cx="8534400" cy="4221480"/>
        </p:xfrm>
        <a:graphic>
          <a:graphicData uri="http://schemas.openxmlformats.org/drawingml/2006/table">
            <a:tbl>
              <a:tblPr firstRow="1" bandRow="1">
                <a:tableStyleId>{616DA210-FB5B-4158-B5E0-FEB733F419BA}</a:tableStyleId>
              </a:tblPr>
              <a:tblGrid>
                <a:gridCol w="1828800"/>
                <a:gridCol w="6705600"/>
              </a:tblGrid>
              <a:tr h="838200">
                <a:tc rowSpan="2">
                  <a:txBody>
                    <a:bodyPr/>
                    <a:lstStyle/>
                    <a:p>
                      <a:r>
                        <a:rPr lang="en-US" dirty="0" smtClean="0"/>
                        <a:t>Growth Goal:</a:t>
                      </a:r>
                    </a:p>
                    <a:p>
                      <a:r>
                        <a:rPr lang="en-US" b="0" i="1" baseline="0" dirty="0" smtClean="0"/>
                        <a:t>Establish expectations for student growth.  </a:t>
                      </a:r>
                      <a:endParaRPr lang="en-US" b="0" i="1" dirty="0"/>
                    </a:p>
                  </a:txBody>
                  <a:tcPr/>
                </a:tc>
                <a:tc>
                  <a:txBody>
                    <a:bodyPr/>
                    <a:lstStyle/>
                    <a:p>
                      <a:r>
                        <a:rPr lang="en-US" sz="1800" b="1" i="1" kern="1200" dirty="0" smtClean="0">
                          <a:solidFill>
                            <a:schemeClr val="tx1"/>
                          </a:solidFill>
                          <a:effectLst/>
                          <a:latin typeface="+mn-lt"/>
                          <a:ea typeface="+mn-ea"/>
                          <a:cs typeface="+mn-cs"/>
                        </a:rPr>
                        <a:t>What can I expect my students to achieve?</a:t>
                      </a:r>
                      <a:r>
                        <a:rPr lang="en-US" sz="1800" b="1" i="1" kern="1200" baseline="0" dirty="0" smtClean="0">
                          <a:solidFill>
                            <a:schemeClr val="tx1"/>
                          </a:solidFill>
                          <a:effectLst/>
                          <a:latin typeface="+mn-lt"/>
                          <a:ea typeface="+mn-ea"/>
                          <a:cs typeface="+mn-cs"/>
                        </a:rPr>
                        <a:t> Establish rigorous expectations for student performance. (1b 1c)</a:t>
                      </a:r>
                      <a:endParaRPr lang="en-US" dirty="0"/>
                    </a:p>
                  </a:txBody>
                  <a:tcPr/>
                </a:tc>
              </a:tr>
              <a:tr h="1588169">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Shared Performance</a:t>
                      </a:r>
                      <a:r>
                        <a:rPr lang="en-US" sz="2400" b="1" baseline="0" dirty="0" smtClean="0">
                          <a:solidFill>
                            <a:srgbClr val="FF0000"/>
                          </a:solidFill>
                        </a:rPr>
                        <a:t> – allows for shared responsibility and accountability in situations where 2+ teachers share instruction for students.</a:t>
                      </a:r>
                      <a:endParaRPr lang="en-US" sz="2400" b="1"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rPr>
                        <a:t>By the end of the school year, all students in Biology will show an improvement in the ability to follow the “Gather/Reason/Communicate” format for science investigations, moving up 1 rubric score.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solidFill>
                          <a:schemeClr val="tx1"/>
                        </a:solidFill>
                      </a:endParaRPr>
                    </a:p>
                  </a:txBody>
                  <a:tcPr>
                    <a:solidFill>
                      <a:srgbClr val="FFFFFF">
                        <a:alpha val="20000"/>
                      </a:srgbClr>
                    </a:solidFill>
                  </a:tcPr>
                </a:tc>
              </a:tr>
            </a:tbl>
          </a:graphicData>
        </a:graphic>
      </p:graphicFrame>
    </p:spTree>
    <p:extLst>
      <p:ext uri="{BB962C8B-B14F-4D97-AF65-F5344CB8AC3E}">
        <p14:creationId xmlns:p14="http://schemas.microsoft.com/office/powerpoint/2010/main" val="16556943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Reflection</a:t>
            </a:r>
            <a:endParaRPr lang="en-US" dirty="0"/>
          </a:p>
        </p:txBody>
      </p:sp>
      <p:sp>
        <p:nvSpPr>
          <p:cNvPr id="4" name="Content Placeholder 3"/>
          <p:cNvSpPr>
            <a:spLocks noGrp="1"/>
          </p:cNvSpPr>
          <p:nvPr>
            <p:ph idx="1"/>
          </p:nvPr>
        </p:nvSpPr>
        <p:spPr>
          <a:xfrm>
            <a:off x="457200" y="1264023"/>
            <a:ext cx="8229600" cy="4525963"/>
          </a:xfrm>
        </p:spPr>
        <p:txBody>
          <a:bodyPr/>
          <a:lstStyle/>
          <a:p>
            <a:r>
              <a:rPr lang="en-US" dirty="0" smtClean="0"/>
              <a:t>What was the growth goal for your most recent SLO?</a:t>
            </a:r>
          </a:p>
          <a:p>
            <a:r>
              <a:rPr lang="en-US" dirty="0" smtClean="0"/>
              <a:t>Did you include all of the SMART components?</a:t>
            </a:r>
          </a:p>
          <a:p>
            <a:r>
              <a:rPr lang="en-US" dirty="0" smtClean="0"/>
              <a:t>Did your goal allow for growth for all students in your target group?</a:t>
            </a:r>
          </a:p>
          <a:p>
            <a:r>
              <a:rPr lang="en-US" dirty="0" smtClean="0"/>
              <a:t>What might you change when writing your next SLO growth goal?</a:t>
            </a:r>
            <a:endParaRPr lang="en-US" dirty="0"/>
          </a:p>
        </p:txBody>
      </p:sp>
      <p:sp>
        <p:nvSpPr>
          <p:cNvPr id="3" name="Slide Number Placeholder 2"/>
          <p:cNvSpPr>
            <a:spLocks noGrp="1"/>
          </p:cNvSpPr>
          <p:nvPr>
            <p:ph type="sldNum" sz="quarter" idx="12"/>
          </p:nvPr>
        </p:nvSpPr>
        <p:spPr/>
        <p:txBody>
          <a:bodyPr/>
          <a:lstStyle/>
          <a:p>
            <a:pPr>
              <a:defRPr/>
            </a:pPr>
            <a:fld id="{E482E562-498D-524F-80A1-C1D6B4CD310F}" type="slidenum">
              <a:rPr lang="en-US" smtClean="0"/>
              <a:pPr>
                <a:defRPr/>
              </a:pPr>
              <a:t>35</a:t>
            </a:fld>
            <a:endParaRPr lang="en-US"/>
          </a:p>
        </p:txBody>
      </p:sp>
    </p:spTree>
    <p:extLst>
      <p:ext uri="{BB962C8B-B14F-4D97-AF65-F5344CB8AC3E}">
        <p14:creationId xmlns:p14="http://schemas.microsoft.com/office/powerpoint/2010/main" val="13373002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dirty="0" smtClean="0">
                <a:latin typeface="Calibri" charset="0"/>
              </a:rPr>
              <a:t>Provide Rationale</a:t>
            </a:r>
            <a:endParaRPr lang="en-US" dirty="0">
              <a:latin typeface="Calibri" charset="0"/>
            </a:endParaRPr>
          </a:p>
        </p:txBody>
      </p:sp>
      <p:sp>
        <p:nvSpPr>
          <p:cNvPr id="2" name="Slide Number Placeholder 1"/>
          <p:cNvSpPr>
            <a:spLocks noGrp="1"/>
          </p:cNvSpPr>
          <p:nvPr>
            <p:ph type="sldNum" sz="quarter" idx="12"/>
          </p:nvPr>
        </p:nvSpPr>
        <p:spPr/>
        <p:txBody>
          <a:bodyPr/>
          <a:lstStyle/>
          <a:p>
            <a:pPr>
              <a:defRPr/>
            </a:pPr>
            <a:fld id="{E482E562-498D-524F-80A1-C1D6B4CD310F}" type="slidenum">
              <a:rPr lang="en-US" smtClean="0"/>
              <a:pPr>
                <a:defRPr/>
              </a:pPr>
              <a:t>36</a:t>
            </a:fld>
            <a:endParaRPr lang="en-US"/>
          </a:p>
        </p:txBody>
      </p:sp>
      <p:sp>
        <p:nvSpPr>
          <p:cNvPr id="7" name="Rectangle 6"/>
          <p:cNvSpPr/>
          <p:nvPr/>
        </p:nvSpPr>
        <p:spPr>
          <a:xfrm>
            <a:off x="2286000" y="2133600"/>
            <a:ext cx="6324600" cy="1600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362200" y="2133600"/>
            <a:ext cx="6324600"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498668521"/>
              </p:ext>
            </p:extLst>
          </p:nvPr>
        </p:nvGraphicFramePr>
        <p:xfrm>
          <a:off x="304800" y="1881744"/>
          <a:ext cx="8534400" cy="2920538"/>
        </p:xfrm>
        <a:graphic>
          <a:graphicData uri="http://schemas.openxmlformats.org/drawingml/2006/table">
            <a:tbl>
              <a:tblPr firstRow="1" bandRow="1">
                <a:tableStyleId>{616DA210-FB5B-4158-B5E0-FEB733F419BA}</a:tableStyleId>
              </a:tblPr>
              <a:tblGrid>
                <a:gridCol w="1828800"/>
                <a:gridCol w="6705600"/>
              </a:tblGrid>
              <a:tr h="1000298">
                <a:tc rowSpan="2">
                  <a:txBody>
                    <a:bodyPr/>
                    <a:lstStyle/>
                    <a:p>
                      <a:r>
                        <a:rPr lang="en-US" dirty="0" smtClean="0"/>
                        <a:t>Provide</a:t>
                      </a:r>
                      <a:r>
                        <a:rPr lang="en-US" baseline="0" dirty="0" smtClean="0"/>
                        <a:t> Rationale</a:t>
                      </a:r>
                      <a:r>
                        <a:rPr lang="en-US" dirty="0" smtClean="0"/>
                        <a:t>:</a:t>
                      </a:r>
                    </a:p>
                    <a:p>
                      <a:r>
                        <a:rPr lang="en-US" b="0" i="1" baseline="0" dirty="0" smtClean="0"/>
                        <a:t>Describe how your SLO benefits student learning.</a:t>
                      </a:r>
                      <a:endParaRPr lang="en-US" b="0" i="1" dirty="0"/>
                    </a:p>
                  </a:txBody>
                  <a:tcPr/>
                </a:tc>
                <a:tc>
                  <a:txBody>
                    <a:bodyPr/>
                    <a:lstStyle/>
                    <a:p>
                      <a:r>
                        <a:rPr lang="en-US" sz="1800" b="1" i="1" kern="1200" dirty="0" smtClean="0">
                          <a:solidFill>
                            <a:schemeClr val="tx1"/>
                          </a:solidFill>
                          <a:effectLst/>
                          <a:latin typeface="+mn-lt"/>
                          <a:ea typeface="+mn-ea"/>
                          <a:cs typeface="+mn-cs"/>
                        </a:rPr>
                        <a:t>How</a:t>
                      </a:r>
                      <a:r>
                        <a:rPr lang="en-US" sz="1800" b="1" i="1" kern="1200" baseline="0" dirty="0" smtClean="0">
                          <a:solidFill>
                            <a:schemeClr val="tx1"/>
                          </a:solidFill>
                          <a:effectLst/>
                          <a:latin typeface="+mn-lt"/>
                          <a:ea typeface="+mn-ea"/>
                          <a:cs typeface="+mn-cs"/>
                        </a:rPr>
                        <a:t> do the content, baseline data, assessment and growth goal support student progress and growth? Describe why you chose to develop this SLO. (1a, 1f)</a:t>
                      </a:r>
                      <a:endParaRPr lang="en-US" dirty="0"/>
                    </a:p>
                  </a:txBody>
                  <a:tcPr/>
                </a:tc>
              </a:tr>
              <a:tr h="1895302">
                <a:tc vMerge="1">
                  <a:txBody>
                    <a:bodyPr/>
                    <a:lstStyle/>
                    <a:p>
                      <a:endParaRPr lang="en-US"/>
                    </a:p>
                  </a:txBody>
                  <a:tcPr/>
                </a:tc>
                <a:tc>
                  <a:txBody>
                    <a:bodyPr/>
                    <a:lstStyle/>
                    <a:p>
                      <a:r>
                        <a:rPr lang="en-US" sz="2400" b="1" dirty="0" smtClean="0">
                          <a:solidFill>
                            <a:srgbClr val="FF0000"/>
                          </a:solidFill>
                        </a:rPr>
                        <a:t>Why did you choose this goal?</a:t>
                      </a:r>
                    </a:p>
                    <a:p>
                      <a:pPr marL="342900" indent="-342900">
                        <a:buFontTx/>
                        <a:buChar char="-"/>
                      </a:pPr>
                      <a:r>
                        <a:rPr lang="en-US" sz="2400" b="1" dirty="0" smtClean="0">
                          <a:solidFill>
                            <a:srgbClr val="FF0000"/>
                          </a:solidFill>
                        </a:rPr>
                        <a:t>Importance</a:t>
                      </a:r>
                      <a:r>
                        <a:rPr lang="en-US" sz="2400" b="1" baseline="0" dirty="0" smtClean="0">
                          <a:solidFill>
                            <a:srgbClr val="FF0000"/>
                          </a:solidFill>
                        </a:rPr>
                        <a:t> of content</a:t>
                      </a:r>
                    </a:p>
                    <a:p>
                      <a:pPr marL="342900" indent="-342900">
                        <a:buFontTx/>
                        <a:buChar char="-"/>
                      </a:pPr>
                      <a:r>
                        <a:rPr lang="en-US" sz="2400" b="1" baseline="0" dirty="0" smtClean="0">
                          <a:solidFill>
                            <a:srgbClr val="FF0000"/>
                          </a:solidFill>
                        </a:rPr>
                        <a:t>Relationship to standards </a:t>
                      </a:r>
                    </a:p>
                    <a:p>
                      <a:pPr marL="342900" indent="-342900">
                        <a:buFontTx/>
                        <a:buChar char="-"/>
                      </a:pPr>
                      <a:r>
                        <a:rPr lang="en-US" sz="2400" b="1" baseline="0" dirty="0" smtClean="0">
                          <a:solidFill>
                            <a:srgbClr val="FF0000"/>
                          </a:solidFill>
                        </a:rPr>
                        <a:t>Summative data identified this area as a need</a:t>
                      </a:r>
                    </a:p>
                    <a:p>
                      <a:pPr marL="342900" indent="-342900">
                        <a:buFontTx/>
                        <a:buChar char="-"/>
                      </a:pPr>
                      <a:r>
                        <a:rPr lang="en-US" sz="2400" b="1" baseline="0" dirty="0" smtClean="0">
                          <a:solidFill>
                            <a:srgbClr val="FF0000"/>
                          </a:solidFill>
                        </a:rPr>
                        <a:t>Baseline data shows weakness in skill(s)</a:t>
                      </a:r>
                      <a:endParaRPr lang="en-US" sz="2400" b="1" dirty="0" smtClean="0">
                        <a:solidFill>
                          <a:srgbClr val="FF0000"/>
                        </a:solidFill>
                      </a:endParaRPr>
                    </a:p>
                  </a:txBody>
                  <a:tcPr>
                    <a:solidFill>
                      <a:srgbClr val="FFFFFF">
                        <a:alpha val="20000"/>
                      </a:srgbClr>
                    </a:solidFill>
                  </a:tcPr>
                </a:tc>
              </a:tr>
            </a:tbl>
          </a:graphicData>
        </a:graphic>
      </p:graphicFrame>
    </p:spTree>
    <p:extLst>
      <p:ext uri="{BB962C8B-B14F-4D97-AF65-F5344CB8AC3E}">
        <p14:creationId xmlns:p14="http://schemas.microsoft.com/office/powerpoint/2010/main" val="7237196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r>
              <a:rPr lang="en-US" dirty="0" smtClean="0">
                <a:latin typeface="Calibri" charset="0"/>
              </a:rPr>
              <a:t>Learning Strategies</a:t>
            </a:r>
            <a:endParaRPr lang="en-US" dirty="0">
              <a:latin typeface="Calibri" charset="0"/>
            </a:endParaRPr>
          </a:p>
        </p:txBody>
      </p:sp>
      <p:sp>
        <p:nvSpPr>
          <p:cNvPr id="2" name="Slide Number Placeholder 1"/>
          <p:cNvSpPr>
            <a:spLocks noGrp="1"/>
          </p:cNvSpPr>
          <p:nvPr>
            <p:ph type="sldNum" sz="quarter" idx="12"/>
          </p:nvPr>
        </p:nvSpPr>
        <p:spPr/>
        <p:txBody>
          <a:bodyPr/>
          <a:lstStyle/>
          <a:p>
            <a:pPr>
              <a:defRPr/>
            </a:pPr>
            <a:fld id="{E482E562-498D-524F-80A1-C1D6B4CD310F}" type="slidenum">
              <a:rPr lang="en-US" smtClean="0"/>
              <a:pPr>
                <a:defRPr/>
              </a:pPr>
              <a:t>37</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3456750717"/>
              </p:ext>
            </p:extLst>
          </p:nvPr>
        </p:nvGraphicFramePr>
        <p:xfrm>
          <a:off x="304800" y="2013844"/>
          <a:ext cx="8534400" cy="4017818"/>
        </p:xfrm>
        <a:graphic>
          <a:graphicData uri="http://schemas.openxmlformats.org/drawingml/2006/table">
            <a:tbl>
              <a:tblPr firstRow="1" bandRow="1">
                <a:tableStyleId>{616DA210-FB5B-4158-B5E0-FEB733F419BA}</a:tableStyleId>
              </a:tblPr>
              <a:tblGrid>
                <a:gridCol w="1828800"/>
                <a:gridCol w="6705600"/>
              </a:tblGrid>
              <a:tr h="1000298">
                <a:tc rowSpan="2">
                  <a:txBody>
                    <a:bodyPr/>
                    <a:lstStyle/>
                    <a:p>
                      <a:r>
                        <a:rPr lang="en-US" dirty="0" smtClean="0"/>
                        <a:t>Learning</a:t>
                      </a:r>
                      <a:r>
                        <a:rPr lang="en-US" baseline="0" dirty="0" smtClean="0"/>
                        <a:t> Strategies</a:t>
                      </a:r>
                      <a:r>
                        <a:rPr lang="en-US" dirty="0" smtClean="0"/>
                        <a:t>:</a:t>
                      </a:r>
                    </a:p>
                    <a:p>
                      <a:r>
                        <a:rPr lang="en-US" b="0" i="1" baseline="0" dirty="0" smtClean="0"/>
                        <a:t>Describe your plan to meet student needs?</a:t>
                      </a:r>
                      <a:endParaRPr lang="en-US" b="0" i="1" dirty="0"/>
                    </a:p>
                  </a:txBody>
                  <a:tcPr/>
                </a:tc>
                <a:tc>
                  <a:txBody>
                    <a:bodyPr/>
                    <a:lstStyle/>
                    <a:p>
                      <a:r>
                        <a:rPr lang="en-US" sz="1800" b="1" i="1" kern="1200" dirty="0" smtClean="0">
                          <a:solidFill>
                            <a:schemeClr val="tx1"/>
                          </a:solidFill>
                          <a:effectLst/>
                          <a:latin typeface="+mn-lt"/>
                          <a:ea typeface="+mn-ea"/>
                          <a:cs typeface="+mn-cs"/>
                        </a:rPr>
                        <a:t>How will</a:t>
                      </a:r>
                      <a:r>
                        <a:rPr lang="en-US" sz="1800" b="1" i="1" kern="1200" baseline="0" dirty="0" smtClean="0">
                          <a:solidFill>
                            <a:schemeClr val="tx1"/>
                          </a:solidFill>
                          <a:effectLst/>
                          <a:latin typeface="+mn-lt"/>
                          <a:ea typeface="+mn-ea"/>
                          <a:cs typeface="+mn-cs"/>
                        </a:rPr>
                        <a:t> you help students attain the goal? Provide any specific actions that will lead to goal attainment.  (1b, 1e, 1f, 4a)</a:t>
                      </a:r>
                      <a:endParaRPr lang="en-US" dirty="0"/>
                    </a:p>
                  </a:txBody>
                  <a:tcPr/>
                </a:tc>
              </a:tr>
              <a:tr h="1895302">
                <a:tc vMerge="1">
                  <a:txBody>
                    <a:bodyPr/>
                    <a:lstStyle/>
                    <a:p>
                      <a:endParaRPr lang="en-US"/>
                    </a:p>
                  </a:txBody>
                  <a:tcPr/>
                </a:tc>
                <a:tc>
                  <a:txBody>
                    <a:bodyPr/>
                    <a:lstStyle/>
                    <a:p>
                      <a:r>
                        <a:rPr lang="en-US" sz="2400" b="1" dirty="0" smtClean="0">
                          <a:solidFill>
                            <a:srgbClr val="FF0000"/>
                          </a:solidFill>
                        </a:rPr>
                        <a:t>INSTRUCTIONAL</a:t>
                      </a:r>
                      <a:r>
                        <a:rPr lang="en-US" sz="2400" b="1" baseline="0" dirty="0" smtClean="0">
                          <a:solidFill>
                            <a:srgbClr val="FF0000"/>
                          </a:solidFill>
                        </a:rPr>
                        <a:t> STRATEGIES</a:t>
                      </a:r>
                    </a:p>
                    <a:p>
                      <a:pPr marL="342900" indent="-342900">
                        <a:buFontTx/>
                        <a:buChar char="-"/>
                      </a:pPr>
                      <a:r>
                        <a:rPr lang="en-US" sz="2400" b="1" baseline="0" dirty="0" smtClean="0">
                          <a:solidFill>
                            <a:srgbClr val="FF0000"/>
                          </a:solidFill>
                        </a:rPr>
                        <a:t>Pacing</a:t>
                      </a:r>
                    </a:p>
                    <a:p>
                      <a:pPr marL="342900" indent="-342900">
                        <a:buFontTx/>
                        <a:buChar char="-"/>
                      </a:pPr>
                      <a:r>
                        <a:rPr lang="en-US" sz="2400" b="1" baseline="0" dirty="0" smtClean="0">
                          <a:solidFill>
                            <a:srgbClr val="FF0000"/>
                          </a:solidFill>
                        </a:rPr>
                        <a:t>Repetition, Spiraling</a:t>
                      </a:r>
                    </a:p>
                    <a:p>
                      <a:pPr marL="342900" indent="-342900">
                        <a:buFontTx/>
                        <a:buChar char="-"/>
                      </a:pPr>
                      <a:r>
                        <a:rPr lang="en-US" sz="2400" b="1" dirty="0" smtClean="0">
                          <a:solidFill>
                            <a:srgbClr val="FF0000"/>
                          </a:solidFill>
                        </a:rPr>
                        <a:t>Frequency and/or intensity of supports</a:t>
                      </a:r>
                    </a:p>
                    <a:p>
                      <a:endParaRPr lang="en-US" sz="2400" b="1" dirty="0" smtClean="0">
                        <a:solidFill>
                          <a:srgbClr val="FF0000"/>
                        </a:solidFill>
                      </a:endParaRPr>
                    </a:p>
                    <a:p>
                      <a:r>
                        <a:rPr lang="en-US" sz="2400" b="1" dirty="0" smtClean="0">
                          <a:solidFill>
                            <a:srgbClr val="FF0000"/>
                          </a:solidFill>
                        </a:rPr>
                        <a:t>SERVICES AND SUPPORTS</a:t>
                      </a:r>
                    </a:p>
                    <a:p>
                      <a:endParaRPr lang="en-US" sz="2400" b="1" dirty="0" smtClean="0">
                        <a:solidFill>
                          <a:srgbClr val="FF0000"/>
                        </a:solidFill>
                      </a:endParaRPr>
                    </a:p>
                    <a:p>
                      <a:r>
                        <a:rPr lang="en-US" sz="2400" b="1" dirty="0" smtClean="0">
                          <a:solidFill>
                            <a:srgbClr val="FF0000"/>
                          </a:solidFill>
                        </a:rPr>
                        <a:t>ACCOMMODATIONS/MODIFICATIONS</a:t>
                      </a:r>
                    </a:p>
                  </a:txBody>
                  <a:tcPr>
                    <a:solidFill>
                      <a:srgbClr val="FFFFFF">
                        <a:alpha val="20000"/>
                      </a:srgbClr>
                    </a:solidFill>
                  </a:tcPr>
                </a:tc>
              </a:tr>
            </a:tbl>
          </a:graphicData>
        </a:graphic>
      </p:graphicFrame>
    </p:spTree>
    <p:extLst>
      <p:ext uri="{BB962C8B-B14F-4D97-AF65-F5344CB8AC3E}">
        <p14:creationId xmlns:p14="http://schemas.microsoft.com/office/powerpoint/2010/main" val="25593589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Review</a:t>
            </a:r>
            <a:endParaRPr lang="en-US" dirty="0"/>
          </a:p>
        </p:txBody>
      </p:sp>
      <p:sp>
        <p:nvSpPr>
          <p:cNvPr id="3" name="Content Placeholder 2"/>
          <p:cNvSpPr>
            <a:spLocks noGrp="1"/>
          </p:cNvSpPr>
          <p:nvPr>
            <p:ph idx="1"/>
          </p:nvPr>
        </p:nvSpPr>
        <p:spPr>
          <a:xfrm>
            <a:off x="553044" y="1487958"/>
            <a:ext cx="8229600" cy="4877786"/>
          </a:xfrm>
        </p:spPr>
        <p:txBody>
          <a:bodyPr>
            <a:normAutofit fontScale="70000" lnSpcReduction="20000"/>
          </a:bodyPr>
          <a:lstStyle/>
          <a:p>
            <a:r>
              <a:rPr lang="en-US" dirty="0" smtClean="0"/>
              <a:t>The Teacher Effectiveness System applies to all teachers.</a:t>
            </a:r>
          </a:p>
          <a:p>
            <a:r>
              <a:rPr lang="en-US" dirty="0" smtClean="0"/>
              <a:t>Your evaluator may/may not be the same as a general education teacher.</a:t>
            </a:r>
          </a:p>
          <a:p>
            <a:r>
              <a:rPr lang="en-US" dirty="0" smtClean="0"/>
              <a:t>The Special Ed Scenarios document can be helpful in identifying how the Teacher Effectiveness components can relate to Special Education settings.</a:t>
            </a:r>
          </a:p>
          <a:p>
            <a:r>
              <a:rPr lang="en-US" dirty="0" smtClean="0"/>
              <a:t>IEPs are not SLOs, but can inform the content included in your SLO.</a:t>
            </a:r>
          </a:p>
          <a:p>
            <a:r>
              <a:rPr lang="en-US" dirty="0" smtClean="0"/>
              <a:t>Consider a differentiated or shared goal, depending on your target group.</a:t>
            </a:r>
          </a:p>
        </p:txBody>
      </p:sp>
      <p:sp>
        <p:nvSpPr>
          <p:cNvPr id="4" name="Slide Number Placeholder 3"/>
          <p:cNvSpPr>
            <a:spLocks noGrp="1"/>
          </p:cNvSpPr>
          <p:nvPr>
            <p:ph type="sldNum" sz="quarter" idx="12"/>
          </p:nvPr>
        </p:nvSpPr>
        <p:spPr/>
        <p:txBody>
          <a:bodyPr/>
          <a:lstStyle/>
          <a:p>
            <a:pPr>
              <a:defRPr/>
            </a:pPr>
            <a:fld id="{38888430-A42D-1848-B5AD-DB1A197D64F2}" type="slidenum">
              <a:rPr lang="en-US" smtClean="0"/>
              <a:pPr>
                <a:defRPr/>
              </a:pPr>
              <a:t>38</a:t>
            </a:fld>
            <a:endParaRPr lang="en-US"/>
          </a:p>
        </p:txBody>
      </p:sp>
    </p:spTree>
    <p:extLst>
      <p:ext uri="{BB962C8B-B14F-4D97-AF65-F5344CB8AC3E}">
        <p14:creationId xmlns:p14="http://schemas.microsoft.com/office/powerpoint/2010/main" val="2555978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8888430-A42D-1848-B5AD-DB1A197D64F2}" type="slidenum">
              <a:rPr lang="en-US" smtClean="0"/>
              <a:pPr>
                <a:defRPr/>
              </a:pPr>
              <a:t>39</a:t>
            </a:fld>
            <a:endParaRPr lang="en-US"/>
          </a:p>
        </p:txBody>
      </p:sp>
      <p:grpSp>
        <p:nvGrpSpPr>
          <p:cNvPr id="8" name="Group 7"/>
          <p:cNvGrpSpPr/>
          <p:nvPr/>
        </p:nvGrpSpPr>
        <p:grpSpPr>
          <a:xfrm>
            <a:off x="0" y="61372"/>
            <a:ext cx="9144000" cy="2507798"/>
            <a:chOff x="0" y="2171700"/>
            <a:chExt cx="9144000" cy="2507798"/>
          </a:xfrm>
        </p:grpSpPr>
        <p:pic>
          <p:nvPicPr>
            <p:cNvPr id="5" name="Picture 4"/>
            <p:cNvPicPr>
              <a:picLocks noChangeAspect="1"/>
            </p:cNvPicPr>
            <p:nvPr/>
          </p:nvPicPr>
          <p:blipFill>
            <a:blip r:embed="rId5"/>
            <a:stretch>
              <a:fillRect/>
            </a:stretch>
          </p:blipFill>
          <p:spPr>
            <a:xfrm>
              <a:off x="0" y="2171700"/>
              <a:ext cx="9144000" cy="2507798"/>
            </a:xfrm>
            <a:prstGeom prst="rect">
              <a:avLst/>
            </a:prstGeom>
            <a:ln>
              <a:solidFill>
                <a:schemeClr val="tx1"/>
              </a:solidFill>
            </a:ln>
          </p:spPr>
        </p:pic>
        <p:sp>
          <p:nvSpPr>
            <p:cNvPr id="6" name="TextBox 5"/>
            <p:cNvSpPr txBox="1"/>
            <p:nvPr/>
          </p:nvSpPr>
          <p:spPr>
            <a:xfrm>
              <a:off x="0" y="4046462"/>
              <a:ext cx="3293778" cy="461665"/>
            </a:xfrm>
            <a:prstGeom prst="rect">
              <a:avLst/>
            </a:prstGeom>
            <a:solidFill>
              <a:srgbClr val="FFFF00"/>
            </a:solidFill>
            <a:ln>
              <a:solidFill>
                <a:srgbClr val="000000"/>
              </a:solidFill>
            </a:ln>
          </p:spPr>
          <p:txBody>
            <a:bodyPr wrap="square" rtlCol="0">
              <a:spAutoFit/>
            </a:bodyPr>
            <a:lstStyle/>
            <a:p>
              <a:pPr algn="ctr"/>
              <a:r>
                <a:rPr lang="en-US" sz="2400" b="1" dirty="0" err="1" smtClean="0"/>
                <a:t>doe.sd.gov</a:t>
              </a:r>
              <a:endParaRPr lang="en-US" sz="2400" b="1" dirty="0"/>
            </a:p>
          </p:txBody>
        </p:sp>
        <p:sp>
          <p:nvSpPr>
            <p:cNvPr id="7" name="Oval 6"/>
            <p:cNvSpPr/>
            <p:nvPr/>
          </p:nvSpPr>
          <p:spPr>
            <a:xfrm>
              <a:off x="2970858" y="3443797"/>
              <a:ext cx="3229194" cy="602665"/>
            </a:xfrm>
            <a:prstGeom prst="ellipse">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20774" y="2692714"/>
            <a:ext cx="9144000" cy="2213848"/>
            <a:chOff x="-43056" y="3116110"/>
            <a:chExt cx="9144000" cy="2213848"/>
          </a:xfrm>
        </p:grpSpPr>
        <p:pic>
          <p:nvPicPr>
            <p:cNvPr id="9" name="Picture 8"/>
            <p:cNvPicPr>
              <a:picLocks noChangeAspect="1"/>
            </p:cNvPicPr>
            <p:nvPr/>
          </p:nvPicPr>
          <p:blipFill rotWithShape="1">
            <a:blip r:embed="rId6"/>
            <a:srcRect b="25539"/>
            <a:stretch/>
          </p:blipFill>
          <p:spPr>
            <a:xfrm>
              <a:off x="-43056" y="3116110"/>
              <a:ext cx="9144000" cy="2213847"/>
            </a:xfrm>
            <a:prstGeom prst="rect">
              <a:avLst/>
            </a:prstGeom>
            <a:ln>
              <a:solidFill>
                <a:srgbClr val="000000"/>
              </a:solidFill>
            </a:ln>
          </p:spPr>
        </p:pic>
        <p:sp>
          <p:nvSpPr>
            <p:cNvPr id="10" name="Oval 9"/>
            <p:cNvSpPr/>
            <p:nvPr/>
          </p:nvSpPr>
          <p:spPr>
            <a:xfrm>
              <a:off x="4779207" y="4771266"/>
              <a:ext cx="2906274" cy="558692"/>
            </a:xfrm>
            <a:prstGeom prst="ellipse">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p:nvPicPr>
        <p:blipFill>
          <a:blip r:embed="rId7"/>
          <a:stretch>
            <a:fillRect/>
          </a:stretch>
        </p:blipFill>
        <p:spPr>
          <a:xfrm>
            <a:off x="6669" y="5025592"/>
            <a:ext cx="9144000" cy="1810124"/>
          </a:xfrm>
          <a:prstGeom prst="rect">
            <a:avLst/>
          </a:prstGeom>
          <a:ln>
            <a:solidFill>
              <a:srgbClr val="000000"/>
            </a:solidFill>
          </a:ln>
        </p:spPr>
      </p:pic>
      <p:sp>
        <p:nvSpPr>
          <p:cNvPr id="19" name="TextBox 18"/>
          <p:cNvSpPr txBox="1"/>
          <p:nvPr/>
        </p:nvSpPr>
        <p:spPr>
          <a:xfrm>
            <a:off x="152400" y="4379323"/>
            <a:ext cx="3293778" cy="461665"/>
          </a:xfrm>
          <a:prstGeom prst="rect">
            <a:avLst/>
          </a:prstGeom>
          <a:solidFill>
            <a:srgbClr val="FFFF00"/>
          </a:solidFill>
          <a:ln>
            <a:solidFill>
              <a:srgbClr val="000000"/>
            </a:solidFill>
          </a:ln>
        </p:spPr>
        <p:txBody>
          <a:bodyPr wrap="square" rtlCol="0">
            <a:spAutoFit/>
          </a:bodyPr>
          <a:lstStyle/>
          <a:p>
            <a:pPr algn="ctr"/>
            <a:r>
              <a:rPr lang="en-US" sz="2400" b="1" dirty="0" err="1"/>
              <a:t>d</a:t>
            </a:r>
            <a:r>
              <a:rPr lang="en-US" sz="2400" b="1" dirty="0" err="1" smtClean="0"/>
              <a:t>anielsongroup.org</a:t>
            </a:r>
            <a:endParaRPr lang="en-US" sz="2400" b="1" dirty="0"/>
          </a:p>
        </p:txBody>
      </p:sp>
      <p:sp>
        <p:nvSpPr>
          <p:cNvPr id="20" name="TextBox 19"/>
          <p:cNvSpPr txBox="1"/>
          <p:nvPr/>
        </p:nvSpPr>
        <p:spPr>
          <a:xfrm>
            <a:off x="5425045" y="5274046"/>
            <a:ext cx="3489234" cy="461665"/>
          </a:xfrm>
          <a:prstGeom prst="rect">
            <a:avLst/>
          </a:prstGeom>
          <a:solidFill>
            <a:srgbClr val="FFFF00"/>
          </a:solidFill>
          <a:ln>
            <a:solidFill>
              <a:srgbClr val="000000"/>
            </a:solidFill>
          </a:ln>
        </p:spPr>
        <p:txBody>
          <a:bodyPr wrap="square" rtlCol="0">
            <a:spAutoFit/>
          </a:bodyPr>
          <a:lstStyle/>
          <a:p>
            <a:pPr algn="ctr"/>
            <a:r>
              <a:rPr lang="en-US" sz="2400" b="1" dirty="0" err="1" smtClean="0"/>
              <a:t>wiki.ncscpartners.org</a:t>
            </a:r>
            <a:endParaRPr lang="en-US" sz="2400" b="1" dirty="0"/>
          </a:p>
        </p:txBody>
      </p:sp>
    </p:spTree>
    <p:extLst>
      <p:ext uri="{BB962C8B-B14F-4D97-AF65-F5344CB8AC3E}">
        <p14:creationId xmlns:p14="http://schemas.microsoft.com/office/powerpoint/2010/main" val="38899142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5"/>
          <a:stretch>
            <a:fillRect/>
          </a:stretch>
        </p:blipFill>
        <p:spPr>
          <a:xfrm>
            <a:off x="64584" y="57842"/>
            <a:ext cx="9072933" cy="6858000"/>
          </a:xfrm>
          <a:prstGeom prst="rect">
            <a:avLst/>
          </a:prstGeom>
        </p:spPr>
      </p:pic>
      <p:sp>
        <p:nvSpPr>
          <p:cNvPr id="2" name="Slide Number Placeholder 1"/>
          <p:cNvSpPr>
            <a:spLocks noGrp="1"/>
          </p:cNvSpPr>
          <p:nvPr>
            <p:ph type="sldNum" sz="quarter" idx="12"/>
          </p:nvPr>
        </p:nvSpPr>
        <p:spPr/>
        <p:txBody>
          <a:bodyPr/>
          <a:lstStyle/>
          <a:p>
            <a:pPr>
              <a:defRPr/>
            </a:pPr>
            <a:fld id="{05DDEF8E-7659-3B4F-8230-8416D23AD9C5}" type="slidenum">
              <a:rPr lang="en-US" smtClean="0"/>
              <a:pPr>
                <a:defRPr/>
              </a:pPr>
              <a:t>4</a:t>
            </a:fld>
            <a:endParaRPr lang="en-US"/>
          </a:p>
        </p:txBody>
      </p:sp>
      <p:sp>
        <p:nvSpPr>
          <p:cNvPr id="4" name="Oval 3"/>
          <p:cNvSpPr/>
          <p:nvPr/>
        </p:nvSpPr>
        <p:spPr>
          <a:xfrm>
            <a:off x="710423" y="4813245"/>
            <a:ext cx="7269633" cy="2044755"/>
          </a:xfrm>
          <a:prstGeom prst="ellipse">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own Arrow 2"/>
          <p:cNvSpPr/>
          <p:nvPr/>
        </p:nvSpPr>
        <p:spPr>
          <a:xfrm>
            <a:off x="2984500" y="57842"/>
            <a:ext cx="804333" cy="10428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a:off x="7577889" y="57842"/>
            <a:ext cx="804333" cy="10428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72853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3" grpId="1" animBg="1"/>
      <p:bldP spid="7" grpId="0" animBg="1"/>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2000" b="-2000"/>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Summative Scoring Matrix</a:t>
            </a:r>
            <a:endParaRPr lang="en-US" dirty="0"/>
          </a:p>
        </p:txBody>
      </p:sp>
      <p:sp>
        <p:nvSpPr>
          <p:cNvPr id="2" name="Slide Number Placeholder 1"/>
          <p:cNvSpPr>
            <a:spLocks noGrp="1"/>
          </p:cNvSpPr>
          <p:nvPr>
            <p:ph type="sldNum" sz="quarter" idx="12"/>
          </p:nvPr>
        </p:nvSpPr>
        <p:spPr/>
        <p:txBody>
          <a:bodyPr/>
          <a:lstStyle/>
          <a:p>
            <a:pPr>
              <a:defRPr/>
            </a:pPr>
            <a:fld id="{05DDEF8E-7659-3B4F-8230-8416D23AD9C5}" type="slidenum">
              <a:rPr lang="en-US" smtClean="0"/>
              <a:pPr>
                <a:defRPr/>
              </a:pPr>
              <a:t>5</a:t>
            </a:fld>
            <a:endParaRPr lang="en-US"/>
          </a:p>
        </p:txBody>
      </p:sp>
      <p:graphicFrame>
        <p:nvGraphicFramePr>
          <p:cNvPr id="5" name="Object 3"/>
          <p:cNvGraphicFramePr>
            <a:graphicFrameLocks noChangeAspect="1"/>
          </p:cNvGraphicFramePr>
          <p:nvPr>
            <p:extLst>
              <p:ext uri="{D42A27DB-BD31-4B8C-83A1-F6EECF244321}">
                <p14:modId xmlns:p14="http://schemas.microsoft.com/office/powerpoint/2010/main" val="3694972049"/>
              </p:ext>
            </p:extLst>
          </p:nvPr>
        </p:nvGraphicFramePr>
        <p:xfrm>
          <a:off x="1041400" y="1417638"/>
          <a:ext cx="7645400" cy="3749675"/>
        </p:xfrm>
        <a:graphic>
          <a:graphicData uri="http://schemas.openxmlformats.org/presentationml/2006/ole">
            <mc:AlternateContent xmlns:mc="http://schemas.openxmlformats.org/markup-compatibility/2006">
              <mc:Choice xmlns:v="urn:schemas-microsoft-com:vml" Requires="v">
                <p:oleObj spid="_x0000_s1078" name="Document" r:id="rId7" imgW="6032500" imgH="2959100" progId="Word.Document.12">
                  <p:embed/>
                </p:oleObj>
              </mc:Choice>
              <mc:Fallback>
                <p:oleObj name="Document" r:id="rId7" imgW="6032500" imgH="2959100" progId="Word.Document.1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1400" y="1417638"/>
                        <a:ext cx="76454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6"/>
          <p:cNvPicPr>
            <a:picLocks noChangeAspect="1"/>
          </p:cNvPicPr>
          <p:nvPr/>
        </p:nvPicPr>
        <p:blipFill>
          <a:blip r:embed="rId9"/>
          <a:stretch>
            <a:fillRect/>
          </a:stretch>
        </p:blipFill>
        <p:spPr>
          <a:xfrm>
            <a:off x="457200" y="274638"/>
            <a:ext cx="8521700" cy="5308600"/>
          </a:xfrm>
          <a:prstGeom prst="rect">
            <a:avLst/>
          </a:prstGeom>
        </p:spPr>
      </p:pic>
    </p:spTree>
    <p:extLst>
      <p:ext uri="{BB962C8B-B14F-4D97-AF65-F5344CB8AC3E}">
        <p14:creationId xmlns:p14="http://schemas.microsoft.com/office/powerpoint/2010/main" val="20662120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Another Helpful Resource</a:t>
            </a:r>
            <a:endParaRPr lang="en-US" dirty="0"/>
          </a:p>
        </p:txBody>
      </p:sp>
      <p:sp>
        <p:nvSpPr>
          <p:cNvPr id="2" name="Slide Number Placeholder 1"/>
          <p:cNvSpPr>
            <a:spLocks noGrp="1"/>
          </p:cNvSpPr>
          <p:nvPr>
            <p:ph type="sldNum" sz="quarter" idx="12"/>
          </p:nvPr>
        </p:nvSpPr>
        <p:spPr/>
        <p:txBody>
          <a:bodyPr/>
          <a:lstStyle/>
          <a:p>
            <a:pPr>
              <a:defRPr/>
            </a:pPr>
            <a:fld id="{05DDEF8E-7659-3B4F-8230-8416D23AD9C5}" type="slidenum">
              <a:rPr lang="en-US" smtClean="0"/>
              <a:pPr>
                <a:defRPr/>
              </a:pPr>
              <a:t>6</a:t>
            </a:fld>
            <a:endParaRPr lang="en-US"/>
          </a:p>
        </p:txBody>
      </p:sp>
      <p:pic>
        <p:nvPicPr>
          <p:cNvPr id="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702" y="1433331"/>
            <a:ext cx="7500113" cy="5034705"/>
          </a:xfrm>
          <a:prstGeom prst="rect">
            <a:avLst/>
          </a:prstGeom>
          <a:noFill/>
          <a:ln w="9525">
            <a:solidFill>
              <a:schemeClr val="tx1"/>
            </a:solidFill>
            <a:miter lim="800000"/>
            <a:headEnd/>
            <a:tailEnd/>
          </a:ln>
          <a:scene3d>
            <a:camera prst="orthographicFront"/>
            <a:lightRig rig="threePt" dir="t"/>
          </a:scene3d>
          <a:sp3d>
            <a:bevelT prst="relaxedInset"/>
          </a:sp3d>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4434758" y="4178496"/>
            <a:ext cx="4413232" cy="12003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2400" b="1" dirty="0"/>
              <a:t>https://</a:t>
            </a:r>
            <a:r>
              <a:rPr lang="en-US" sz="2400" b="1" dirty="0" err="1"/>
              <a:t>www.danielsongroup.org</a:t>
            </a:r>
            <a:r>
              <a:rPr lang="en-US" sz="2400" b="1" dirty="0"/>
              <a:t>/special-education/</a:t>
            </a:r>
          </a:p>
        </p:txBody>
      </p:sp>
    </p:spTree>
    <p:extLst>
      <p:ext uri="{BB962C8B-B14F-4D97-AF65-F5344CB8AC3E}">
        <p14:creationId xmlns:p14="http://schemas.microsoft.com/office/powerpoint/2010/main" val="406439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A Peek inside “Special Ed Scenarios”</a:t>
            </a:r>
            <a:endParaRPr lang="en-US" dirty="0"/>
          </a:p>
        </p:txBody>
      </p:sp>
      <p:sp>
        <p:nvSpPr>
          <p:cNvPr id="2" name="Slide Number Placeholder 1"/>
          <p:cNvSpPr>
            <a:spLocks noGrp="1"/>
          </p:cNvSpPr>
          <p:nvPr>
            <p:ph type="sldNum" sz="quarter" idx="12"/>
          </p:nvPr>
        </p:nvSpPr>
        <p:spPr/>
        <p:txBody>
          <a:bodyPr/>
          <a:lstStyle/>
          <a:p>
            <a:pPr>
              <a:defRPr/>
            </a:pPr>
            <a:fld id="{05DDEF8E-7659-3B4F-8230-8416D23AD9C5}" type="slidenum">
              <a:rPr lang="en-US" smtClean="0"/>
              <a:pPr>
                <a:defRPr/>
              </a:pPr>
              <a:t>7</a:t>
            </a:fld>
            <a:endParaRPr lang="en-US"/>
          </a:p>
        </p:txBody>
      </p:sp>
      <p:pic>
        <p:nvPicPr>
          <p:cNvPr id="3"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3406" y="1333141"/>
            <a:ext cx="9157406" cy="51327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ular Callout 3"/>
          <p:cNvSpPr/>
          <p:nvPr/>
        </p:nvSpPr>
        <p:spPr>
          <a:xfrm>
            <a:off x="5331618" y="3443246"/>
            <a:ext cx="2443163" cy="990600"/>
          </a:xfrm>
          <a:prstGeom prst="wedgeRectCallout">
            <a:avLst>
              <a:gd name="adj1" fmla="val -44898"/>
              <a:gd name="adj2" fmla="val -147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Component description and elements remain the same</a:t>
            </a:r>
            <a:endParaRPr lang="en-US" dirty="0"/>
          </a:p>
        </p:txBody>
      </p:sp>
      <p:sp>
        <p:nvSpPr>
          <p:cNvPr id="5" name="Rectangular Callout 4"/>
          <p:cNvSpPr/>
          <p:nvPr/>
        </p:nvSpPr>
        <p:spPr>
          <a:xfrm>
            <a:off x="5331618" y="5360946"/>
            <a:ext cx="3124200" cy="794890"/>
          </a:xfrm>
          <a:prstGeom prst="wedgeRectCallout">
            <a:avLst>
              <a:gd name="adj1" fmla="val -11535"/>
              <a:gd name="adj2" fmla="val 338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Levels of Performance are Special Ed - specific</a:t>
            </a:r>
            <a:endParaRPr lang="en-US" dirty="0"/>
          </a:p>
        </p:txBody>
      </p:sp>
      <p:cxnSp>
        <p:nvCxnSpPr>
          <p:cNvPr id="8" name="Straight Arrow Connector 7"/>
          <p:cNvCxnSpPr/>
          <p:nvPr/>
        </p:nvCxnSpPr>
        <p:spPr>
          <a:xfrm flipH="1" flipV="1">
            <a:off x="4478694" y="3443246"/>
            <a:ext cx="852924" cy="345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4" idx="1"/>
          </p:cNvCxnSpPr>
          <p:nvPr/>
        </p:nvCxnSpPr>
        <p:spPr>
          <a:xfrm flipH="1">
            <a:off x="3810232" y="3938546"/>
            <a:ext cx="1521386" cy="1172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02799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Collecting Artifacts</a:t>
            </a:r>
            <a:endParaRPr lang="en-US" dirty="0"/>
          </a:p>
        </p:txBody>
      </p:sp>
      <p:sp>
        <p:nvSpPr>
          <p:cNvPr id="2" name="Slide Number Placeholder 1"/>
          <p:cNvSpPr>
            <a:spLocks noGrp="1"/>
          </p:cNvSpPr>
          <p:nvPr>
            <p:ph type="sldNum" sz="quarter" idx="12"/>
          </p:nvPr>
        </p:nvSpPr>
        <p:spPr/>
        <p:txBody>
          <a:bodyPr/>
          <a:lstStyle/>
          <a:p>
            <a:pPr>
              <a:defRPr/>
            </a:pPr>
            <a:fld id="{05DDEF8E-7659-3B4F-8230-8416D23AD9C5}" type="slidenum">
              <a:rPr lang="en-US" smtClean="0"/>
              <a:pPr>
                <a:defRPr/>
              </a:pPr>
              <a:t>8</a:t>
            </a:fld>
            <a:endParaRPr lang="en-US"/>
          </a:p>
        </p:txBody>
      </p:sp>
      <p:pic>
        <p:nvPicPr>
          <p:cNvPr id="5" name="Picture 4"/>
          <p:cNvPicPr>
            <a:picLocks noChangeAspect="1"/>
          </p:cNvPicPr>
          <p:nvPr/>
        </p:nvPicPr>
        <p:blipFill>
          <a:blip r:embed="rId5"/>
          <a:stretch>
            <a:fillRect/>
          </a:stretch>
        </p:blipFill>
        <p:spPr>
          <a:xfrm>
            <a:off x="349750" y="987538"/>
            <a:ext cx="8377391" cy="5919604"/>
          </a:xfrm>
          <a:prstGeom prst="rect">
            <a:avLst/>
          </a:prstGeom>
          <a:ln>
            <a:solidFill>
              <a:schemeClr val="tx1"/>
            </a:solidFill>
          </a:ln>
        </p:spPr>
      </p:pic>
    </p:spTree>
    <p:extLst>
      <p:ext uri="{BB962C8B-B14F-4D97-AF65-F5344CB8AC3E}">
        <p14:creationId xmlns:p14="http://schemas.microsoft.com/office/powerpoint/2010/main" val="6893621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Education Artifact Ideas</a:t>
            </a:r>
            <a:endParaRPr lang="en-US" dirty="0"/>
          </a:p>
        </p:txBody>
      </p:sp>
      <p:sp>
        <p:nvSpPr>
          <p:cNvPr id="3" name="Slide Number Placeholder 2"/>
          <p:cNvSpPr>
            <a:spLocks noGrp="1"/>
          </p:cNvSpPr>
          <p:nvPr>
            <p:ph type="sldNum" sz="quarter" idx="12"/>
          </p:nvPr>
        </p:nvSpPr>
        <p:spPr/>
        <p:txBody>
          <a:bodyPr/>
          <a:lstStyle/>
          <a:p>
            <a:pPr>
              <a:defRPr/>
            </a:pPr>
            <a:fld id="{E482E562-498D-524F-80A1-C1D6B4CD310F}" type="slidenum">
              <a:rPr lang="en-US" smtClean="0"/>
              <a:pPr>
                <a:defRPr/>
              </a:pPr>
              <a:t>9</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4248184086"/>
              </p:ext>
            </p:extLst>
          </p:nvPr>
        </p:nvGraphicFramePr>
        <p:xfrm>
          <a:off x="645426" y="1525973"/>
          <a:ext cx="7843284" cy="4846320"/>
        </p:xfrm>
        <a:graphic>
          <a:graphicData uri="http://schemas.openxmlformats.org/drawingml/2006/table">
            <a:tbl>
              <a:tblPr bandRow="1">
                <a:tableStyleId>{5C22544A-7EE6-4342-B048-85BDC9FD1C3A}</a:tableStyleId>
              </a:tblPr>
              <a:tblGrid>
                <a:gridCol w="3921642"/>
                <a:gridCol w="3921642"/>
              </a:tblGrid>
              <a:tr h="2061301">
                <a:tc>
                  <a:txBody>
                    <a:bodyPr/>
                    <a:lstStyle/>
                    <a:p>
                      <a:pPr algn="ctr"/>
                      <a:r>
                        <a:rPr lang="en-US" u="sng" dirty="0" smtClean="0"/>
                        <a:t>Domain 1 (Planning and Preparation)</a:t>
                      </a:r>
                    </a:p>
                    <a:p>
                      <a:pPr algn="l"/>
                      <a:endParaRPr lang="en-US" dirty="0" smtClean="0"/>
                    </a:p>
                    <a:p>
                      <a:pPr marL="285750" indent="-285750" algn="l">
                        <a:buFontTx/>
                        <a:buChar char="-"/>
                      </a:pPr>
                      <a:r>
                        <a:rPr lang="en-US" dirty="0" smtClean="0"/>
                        <a:t>Transcrip</a:t>
                      </a:r>
                      <a:r>
                        <a:rPr lang="en-US" baseline="0" dirty="0" smtClean="0"/>
                        <a:t>t from SPED-related coursework</a:t>
                      </a:r>
                      <a:endParaRPr lang="en-US" dirty="0" smtClean="0"/>
                    </a:p>
                    <a:p>
                      <a:pPr marL="285750" indent="-285750" algn="l">
                        <a:buFontTx/>
                        <a:buChar char="-"/>
                      </a:pPr>
                      <a:r>
                        <a:rPr lang="en-US" dirty="0" smtClean="0"/>
                        <a:t>Documentation of using student assessment results to create goals</a:t>
                      </a:r>
                    </a:p>
                    <a:p>
                      <a:pPr marL="285750" indent="-285750" algn="ctr">
                        <a:buFontTx/>
                        <a:buChar char="-"/>
                      </a:pP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u="sng" dirty="0" smtClean="0"/>
                        <a:t>Domain 2 (Classroom Environment)</a:t>
                      </a:r>
                    </a:p>
                    <a:p>
                      <a:pPr algn="ctr"/>
                      <a:endParaRPr lang="en-US" dirty="0" smtClean="0"/>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US" dirty="0" smtClean="0"/>
                        <a:t>Photograph of students’ visual schedule</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US" dirty="0" smtClean="0"/>
                        <a:t>Individualized behavior</a:t>
                      </a:r>
                      <a:r>
                        <a:rPr lang="en-US" baseline="0" dirty="0" smtClean="0"/>
                        <a:t> plan</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US" baseline="0" dirty="0" smtClean="0"/>
                        <a:t>Documentation of planning/prep with paraprofessionals</a:t>
                      </a:r>
                      <a:endParaRPr lang="en-US" dirty="0" smtClean="0"/>
                    </a:p>
                    <a:p>
                      <a:pPr marL="285750" marR="0" indent="-285750" algn="ctr" defTabSz="457200" rtl="0" eaLnBrk="1" fontAlgn="auto" latinLnBrk="0" hangingPunct="1">
                        <a:lnSpc>
                          <a:spcPct val="100000"/>
                        </a:lnSpc>
                        <a:spcBef>
                          <a:spcPts val="0"/>
                        </a:spcBef>
                        <a:spcAft>
                          <a:spcPts val="0"/>
                        </a:spcAft>
                        <a:buClrTx/>
                        <a:buSzTx/>
                        <a:buFontTx/>
                        <a:buChar char="-"/>
                        <a:tabLst/>
                        <a:defRPr/>
                      </a:pPr>
                      <a:endParaRPr lang="en-US"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61301">
                <a:tc>
                  <a:txBody>
                    <a:bodyPr/>
                    <a:lstStyle/>
                    <a:p>
                      <a:pPr algn="ctr"/>
                      <a:r>
                        <a:rPr lang="en-US" u="sng" dirty="0" smtClean="0"/>
                        <a:t>Domain 4 (Professional Responsibilities)</a:t>
                      </a:r>
                    </a:p>
                    <a:p>
                      <a:pPr algn="l"/>
                      <a:endParaRPr lang="en-US" dirty="0" smtClean="0"/>
                    </a:p>
                    <a:p>
                      <a:pPr marL="285750" indent="-285750" algn="l">
                        <a:buFontTx/>
                        <a:buChar char="-"/>
                      </a:pPr>
                      <a:r>
                        <a:rPr lang="en-US" dirty="0" smtClean="0"/>
                        <a:t>Results from annual</a:t>
                      </a:r>
                      <a:r>
                        <a:rPr lang="en-US" baseline="0" dirty="0" smtClean="0"/>
                        <a:t> parent surveys (Indicator 8)</a:t>
                      </a:r>
                    </a:p>
                    <a:p>
                      <a:pPr marL="285750" indent="-285750" algn="l">
                        <a:buFontTx/>
                        <a:buChar char="-"/>
                      </a:pPr>
                      <a:r>
                        <a:rPr lang="en-US" baseline="0" dirty="0" smtClean="0"/>
                        <a:t> Documentation of membership/participation in professional SPED organizations</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US" dirty="0" smtClean="0"/>
                        <a:t>Agenda from SPED-related trainings</a:t>
                      </a:r>
                    </a:p>
                    <a:p>
                      <a:pPr algn="ctr"/>
                      <a:endParaRPr lang="en-US" baseline="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u="sng" dirty="0" smtClean="0"/>
                        <a:t>Domain 3 (Instruction)</a:t>
                      </a:r>
                    </a:p>
                    <a:p>
                      <a:pPr algn="ctr"/>
                      <a:endParaRPr lang="en-US" dirty="0" smtClean="0"/>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US" dirty="0" smtClean="0"/>
                        <a:t>IEP Progress Monitoring</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US" dirty="0" smtClean="0"/>
                        <a:t>Parent</a:t>
                      </a:r>
                      <a:r>
                        <a:rPr lang="en-US" baseline="0" dirty="0" smtClean="0"/>
                        <a:t> Prior Notices</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US" baseline="0" dirty="0" smtClean="0"/>
                        <a:t>Parent Goal Progress Reports</a:t>
                      </a:r>
                    </a:p>
                    <a:p>
                      <a:pPr marL="285750" indent="-285750" algn="ctr">
                        <a:buFontTx/>
                        <a:buChar char="-"/>
                      </a:pPr>
                      <a:endParaRPr lang="en-US" baseline="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681623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3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4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5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6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7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8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9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30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31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32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33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34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35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36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37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38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5744</TotalTime>
  <Words>6872</Words>
  <Application>Microsoft Office PowerPoint</Application>
  <PresentationFormat>On-screen Show (4:3)</PresentationFormat>
  <Paragraphs>516</Paragraphs>
  <Slides>39</Slides>
  <Notes>39</Notes>
  <HiddenSlides>0</HiddenSlides>
  <MMClips>0</MMClips>
  <ScaleCrop>false</ScaleCrop>
  <HeadingPairs>
    <vt:vector size="6" baseType="variant">
      <vt:variant>
        <vt:lpstr>Theme</vt:lpstr>
      </vt:variant>
      <vt:variant>
        <vt:i4>39</vt:i4>
      </vt:variant>
      <vt:variant>
        <vt:lpstr>Embedded OLE Servers</vt:lpstr>
      </vt:variant>
      <vt:variant>
        <vt:i4>1</vt:i4>
      </vt:variant>
      <vt:variant>
        <vt:lpstr>Slide Titles</vt:lpstr>
      </vt:variant>
      <vt:variant>
        <vt:i4>39</vt:i4>
      </vt:variant>
    </vt:vector>
  </HeadingPairs>
  <TitlesOfParts>
    <vt:vector size="79" baseType="lpstr">
      <vt:lpstr>SLO Training WCMadison</vt:lpstr>
      <vt:lpstr>1_SLO Training WCMadison</vt:lpstr>
      <vt:lpstr>2_SLO Training WCMadison</vt:lpstr>
      <vt:lpstr>3_SLO Training WCMadison</vt:lpstr>
      <vt:lpstr>4_SLO Training WCMadison</vt:lpstr>
      <vt:lpstr>5_SLO Training WCMadison</vt:lpstr>
      <vt:lpstr>6_SLO Training WCMadison</vt:lpstr>
      <vt:lpstr>7_SLO Training WCMadison</vt:lpstr>
      <vt:lpstr>8_SLO Training WCMadison</vt:lpstr>
      <vt:lpstr>9_SLO Training WCMadison</vt:lpstr>
      <vt:lpstr>10_SLO Training WCMadison</vt:lpstr>
      <vt:lpstr>11_SLO Training WCMadison</vt:lpstr>
      <vt:lpstr>12_SLO Training WCMadison</vt:lpstr>
      <vt:lpstr>13_SLO Training WCMadison</vt:lpstr>
      <vt:lpstr>14_SLO Training WCMadison</vt:lpstr>
      <vt:lpstr>15_SLO Training WCMadison</vt:lpstr>
      <vt:lpstr>16_SLO Training WCMadison</vt:lpstr>
      <vt:lpstr>17_SLO Training WCMadison</vt:lpstr>
      <vt:lpstr>18_SLO Training WCMadison</vt:lpstr>
      <vt:lpstr>19_SLO Training WCMadison</vt:lpstr>
      <vt:lpstr>20_SLO Training WCMadison</vt:lpstr>
      <vt:lpstr>21_SLO Training WCMadison</vt:lpstr>
      <vt:lpstr>22_SLO Training WCMadison</vt:lpstr>
      <vt:lpstr>23_SLO Training WCMadison</vt:lpstr>
      <vt:lpstr>24_SLO Training WCMadison</vt:lpstr>
      <vt:lpstr>25_SLO Training WCMadison</vt:lpstr>
      <vt:lpstr>26_SLO Training WCMadison</vt:lpstr>
      <vt:lpstr>27_SLO Training WCMadison</vt:lpstr>
      <vt:lpstr>28_SLO Training WCMadison</vt:lpstr>
      <vt:lpstr>29_SLO Training WCMadison</vt:lpstr>
      <vt:lpstr>30_SLO Training WCMadison</vt:lpstr>
      <vt:lpstr>31_SLO Training WCMadison</vt:lpstr>
      <vt:lpstr>32_SLO Training WCMadison</vt:lpstr>
      <vt:lpstr>33_SLO Training WCMadison</vt:lpstr>
      <vt:lpstr>34_SLO Training WCMadison</vt:lpstr>
      <vt:lpstr>35_SLO Training WCMadison</vt:lpstr>
      <vt:lpstr>36_SLO Training WCMadison</vt:lpstr>
      <vt:lpstr>37_SLO Training WCMadison</vt:lpstr>
      <vt:lpstr>38_SLO Training WCMadison</vt:lpstr>
      <vt:lpstr>Document</vt:lpstr>
      <vt:lpstr>Teacher Effectiveness and Special Education</vt:lpstr>
      <vt:lpstr>Content Overview</vt:lpstr>
      <vt:lpstr>Teacher Effectiveness System Review</vt:lpstr>
      <vt:lpstr>PowerPoint Presentation</vt:lpstr>
      <vt:lpstr>Summative Scoring Matrix</vt:lpstr>
      <vt:lpstr>Another Helpful Resource</vt:lpstr>
      <vt:lpstr>A Peek inside “Special Ed Scenarios”</vt:lpstr>
      <vt:lpstr>Collecting Artifacts</vt:lpstr>
      <vt:lpstr>Special Education Artifact Ideas</vt:lpstr>
      <vt:lpstr>PowerPoint Presentation</vt:lpstr>
      <vt:lpstr>SLO Process</vt:lpstr>
      <vt:lpstr>Special Education Law and Guiding Principles</vt:lpstr>
      <vt:lpstr>SPED Law/ Guiding Principles</vt:lpstr>
      <vt:lpstr>SPED Law/ Guiding Principles</vt:lpstr>
      <vt:lpstr>SPED Law/ Guiding Principles</vt:lpstr>
      <vt:lpstr>The IEP Can Support and Inform the Teacher’s SLO</vt:lpstr>
      <vt:lpstr>SPED Law/ Guiding Principles</vt:lpstr>
      <vt:lpstr>SPED Law/ Guiding Principles</vt:lpstr>
      <vt:lpstr>http://doe.sd.gov/oess/instructionalSCD.aspx</vt:lpstr>
      <vt:lpstr>SPED Law/ Guiding Principles</vt:lpstr>
      <vt:lpstr>SPED Law/ Guiding Principles</vt:lpstr>
      <vt:lpstr>SPED Law/ Guiding Principles</vt:lpstr>
      <vt:lpstr>SLO Process guide –  What’s different for special educators</vt:lpstr>
      <vt:lpstr>SLO Process Guide</vt:lpstr>
      <vt:lpstr>Before You Begin</vt:lpstr>
      <vt:lpstr>Prioritizing Learning Content</vt:lpstr>
      <vt:lpstr>Identify Student Population</vt:lpstr>
      <vt:lpstr>Interval of Instruction</vt:lpstr>
      <vt:lpstr>Analyze Data &amp;   Develop Baseline</vt:lpstr>
      <vt:lpstr>Select or Develop an Assessment</vt:lpstr>
      <vt:lpstr>Growth Goal </vt:lpstr>
      <vt:lpstr>Growth Goal – Mastery</vt:lpstr>
      <vt:lpstr>Growth Goal – Differentiated</vt:lpstr>
      <vt:lpstr>Growth Goal – Shared Performance</vt:lpstr>
      <vt:lpstr>Goal Reflection</vt:lpstr>
      <vt:lpstr>Provide Rationale</vt:lpstr>
      <vt:lpstr>Learning Strategies</vt:lpstr>
      <vt:lpstr>Content Review</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Brandi Gerry</dc:creator>
  <cp:lastModifiedBy>Matthew Gill</cp:lastModifiedBy>
  <cp:revision>249</cp:revision>
  <dcterms:created xsi:type="dcterms:W3CDTF">2015-07-13T18:51:41Z</dcterms:created>
  <dcterms:modified xsi:type="dcterms:W3CDTF">2018-01-02T19:18:42Z</dcterms:modified>
</cp:coreProperties>
</file>