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4" r:id="rId2"/>
  </p:sldMasterIdLst>
  <p:notesMasterIdLst>
    <p:notesMasterId r:id="rId38"/>
  </p:notesMasterIdLst>
  <p:sldIdLst>
    <p:sldId id="256" r:id="rId3"/>
    <p:sldId id="268" r:id="rId4"/>
    <p:sldId id="258" r:id="rId5"/>
    <p:sldId id="279" r:id="rId6"/>
    <p:sldId id="285" r:id="rId7"/>
    <p:sldId id="284" r:id="rId8"/>
    <p:sldId id="280" r:id="rId9"/>
    <p:sldId id="283" r:id="rId10"/>
    <p:sldId id="282" r:id="rId11"/>
    <p:sldId id="281" r:id="rId12"/>
    <p:sldId id="267" r:id="rId13"/>
    <p:sldId id="257" r:id="rId14"/>
    <p:sldId id="271" r:id="rId15"/>
    <p:sldId id="272" r:id="rId16"/>
    <p:sldId id="273" r:id="rId17"/>
    <p:sldId id="274" r:id="rId18"/>
    <p:sldId id="275" r:id="rId19"/>
    <p:sldId id="289" r:id="rId20"/>
    <p:sldId id="290" r:id="rId21"/>
    <p:sldId id="291" r:id="rId22"/>
    <p:sldId id="276" r:id="rId23"/>
    <p:sldId id="277" r:id="rId24"/>
    <p:sldId id="293" r:id="rId25"/>
    <p:sldId id="294" r:id="rId26"/>
    <p:sldId id="292" r:id="rId27"/>
    <p:sldId id="278" r:id="rId28"/>
    <p:sldId id="286" r:id="rId29"/>
    <p:sldId id="287" r:id="rId30"/>
    <p:sldId id="295" r:id="rId31"/>
    <p:sldId id="296" r:id="rId32"/>
    <p:sldId id="297" r:id="rId33"/>
    <p:sldId id="298" r:id="rId34"/>
    <p:sldId id="288" r:id="rId35"/>
    <p:sldId id="265" r:id="rId36"/>
    <p:sldId id="299" r:id="rId37"/>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4576" autoAdjust="0"/>
  </p:normalViewPr>
  <p:slideViewPr>
    <p:cSldViewPr>
      <p:cViewPr>
        <p:scale>
          <a:sx n="100" d="100"/>
          <a:sy n="100" d="100"/>
        </p:scale>
        <p:origin x="-30" y="78"/>
      </p:cViewPr>
      <p:guideLst>
        <p:guide orient="horz" pos="2160"/>
        <p:guide pos="2880"/>
      </p:guideLst>
    </p:cSldViewPr>
  </p:slideViewPr>
  <p:outlineViewPr>
    <p:cViewPr>
      <p:scale>
        <a:sx n="33" d="100"/>
        <a:sy n="33" d="100"/>
      </p:scale>
      <p:origin x="0" y="1950"/>
    </p:cViewPr>
  </p:outlineViewPr>
  <p:notesTextViewPr>
    <p:cViewPr>
      <p:scale>
        <a:sx n="100" d="100"/>
        <a:sy n="100" d="100"/>
      </p:scale>
      <p:origin x="0" y="0"/>
    </p:cViewPr>
  </p:notesTextViewPr>
  <p:sorterViewPr>
    <p:cViewPr>
      <p:scale>
        <a:sx n="66" d="100"/>
        <a:sy n="66" d="100"/>
      </p:scale>
      <p:origin x="0" y="11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D2DC3B-1FDF-4CED-A374-86F92C3428BB}" type="doc">
      <dgm:prSet loTypeId="urn:microsoft.com/office/officeart/2005/8/layout/cycle7" loCatId="cycle" qsTypeId="urn:microsoft.com/office/officeart/2005/8/quickstyle/simple4" qsCatId="simple" csTypeId="urn:microsoft.com/office/officeart/2005/8/colors/accent1_2" csCatId="accent1" phldr="1"/>
      <dgm:spPr/>
      <dgm:t>
        <a:bodyPr/>
        <a:lstStyle/>
        <a:p>
          <a:endParaRPr lang="en-US"/>
        </a:p>
      </dgm:t>
    </dgm:pt>
    <dgm:pt modelId="{9EF91AD7-782D-4DF5-920C-28509F768575}">
      <dgm:prSet phldrT="[Text]"/>
      <dgm:spPr/>
      <dgm:t>
        <a:bodyPr/>
        <a:lstStyle/>
        <a:p>
          <a:r>
            <a:rPr lang="en-US" dirty="0" smtClean="0"/>
            <a:t>Communication Domain</a:t>
          </a:r>
          <a:endParaRPr lang="en-US" dirty="0"/>
        </a:p>
      </dgm:t>
    </dgm:pt>
    <dgm:pt modelId="{6FEC5A69-53BA-4C70-8E94-71CA1276BF13}" type="parTrans" cxnId="{EFA6F84C-DDA5-4439-82C7-44CAC120B87A}">
      <dgm:prSet/>
      <dgm:spPr/>
      <dgm:t>
        <a:bodyPr/>
        <a:lstStyle/>
        <a:p>
          <a:endParaRPr lang="en-US"/>
        </a:p>
      </dgm:t>
    </dgm:pt>
    <dgm:pt modelId="{AEE1AE58-6F5A-4620-AB1C-16DCA717DE71}" type="sibTrans" cxnId="{EFA6F84C-DDA5-4439-82C7-44CAC120B87A}">
      <dgm:prSet/>
      <dgm:spPr/>
      <dgm:t>
        <a:bodyPr/>
        <a:lstStyle/>
        <a:p>
          <a:endParaRPr lang="en-US"/>
        </a:p>
      </dgm:t>
    </dgm:pt>
    <dgm:pt modelId="{2AC86234-CB8E-4DBE-A764-33B90B46DFE6}">
      <dgm:prSet phldrT="[Text]"/>
      <dgm:spPr/>
      <dgm:t>
        <a:bodyPr/>
        <a:lstStyle/>
        <a:p>
          <a:r>
            <a:rPr lang="en-US" dirty="0" smtClean="0"/>
            <a:t>Social</a:t>
          </a:r>
        </a:p>
        <a:p>
          <a:r>
            <a:rPr lang="en-US" dirty="0" smtClean="0"/>
            <a:t> Domain </a:t>
          </a:r>
          <a:endParaRPr lang="en-US" dirty="0"/>
        </a:p>
      </dgm:t>
    </dgm:pt>
    <dgm:pt modelId="{294CB150-BD04-4885-BA07-57AB3C4C8D01}" type="parTrans" cxnId="{749F76C1-97F6-438F-B02F-788C422E771B}">
      <dgm:prSet/>
      <dgm:spPr/>
      <dgm:t>
        <a:bodyPr/>
        <a:lstStyle/>
        <a:p>
          <a:endParaRPr lang="en-US"/>
        </a:p>
      </dgm:t>
    </dgm:pt>
    <dgm:pt modelId="{22B4EADC-80AC-4DCC-B245-EFEC338EE6AD}" type="sibTrans" cxnId="{749F76C1-97F6-438F-B02F-788C422E771B}">
      <dgm:prSet/>
      <dgm:spPr/>
      <dgm:t>
        <a:bodyPr/>
        <a:lstStyle/>
        <a:p>
          <a:endParaRPr lang="en-US"/>
        </a:p>
      </dgm:t>
    </dgm:pt>
    <dgm:pt modelId="{8B1EDAE1-6EBF-4DC4-8EC0-BAAE2FBF1B77}">
      <dgm:prSet phldrT="[Text]"/>
      <dgm:spPr/>
      <dgm:t>
        <a:bodyPr/>
        <a:lstStyle/>
        <a:p>
          <a:r>
            <a:rPr lang="en-US" dirty="0" smtClean="0"/>
            <a:t>Social Communication Domain</a:t>
          </a:r>
          <a:endParaRPr lang="en-US" dirty="0"/>
        </a:p>
      </dgm:t>
    </dgm:pt>
    <dgm:pt modelId="{719F35A8-041B-4B23-8A64-4D4C8CAF6C7E}" type="sibTrans" cxnId="{7FF48D4F-8F3A-476F-AAA5-22D2E0D5EBDE}">
      <dgm:prSet/>
      <dgm:spPr/>
      <dgm:t>
        <a:bodyPr/>
        <a:lstStyle/>
        <a:p>
          <a:endParaRPr lang="en-US"/>
        </a:p>
      </dgm:t>
    </dgm:pt>
    <dgm:pt modelId="{DD09B6F3-7897-4B13-BC2B-96018BD4B907}" type="parTrans" cxnId="{7FF48D4F-8F3A-476F-AAA5-22D2E0D5EBDE}">
      <dgm:prSet/>
      <dgm:spPr/>
      <dgm:t>
        <a:bodyPr/>
        <a:lstStyle/>
        <a:p>
          <a:endParaRPr lang="en-US"/>
        </a:p>
      </dgm:t>
    </dgm:pt>
    <dgm:pt modelId="{DED7DDA6-9B24-4C19-8866-2A2DB6732EF3}" type="pres">
      <dgm:prSet presAssocID="{5CD2DC3B-1FDF-4CED-A374-86F92C3428BB}" presName="Name0" presStyleCnt="0">
        <dgm:presLayoutVars>
          <dgm:dir/>
          <dgm:resizeHandles val="exact"/>
        </dgm:presLayoutVars>
      </dgm:prSet>
      <dgm:spPr/>
      <dgm:t>
        <a:bodyPr/>
        <a:lstStyle/>
        <a:p>
          <a:endParaRPr lang="en-US"/>
        </a:p>
      </dgm:t>
    </dgm:pt>
    <dgm:pt modelId="{CDAAAF1B-C226-4503-9BA3-AF13403D2F67}" type="pres">
      <dgm:prSet presAssocID="{8B1EDAE1-6EBF-4DC4-8EC0-BAAE2FBF1B77}" presName="node" presStyleLbl="node1" presStyleIdx="0" presStyleCnt="3">
        <dgm:presLayoutVars>
          <dgm:bulletEnabled val="1"/>
        </dgm:presLayoutVars>
      </dgm:prSet>
      <dgm:spPr/>
      <dgm:t>
        <a:bodyPr/>
        <a:lstStyle/>
        <a:p>
          <a:endParaRPr lang="en-US"/>
        </a:p>
      </dgm:t>
    </dgm:pt>
    <dgm:pt modelId="{17091E2F-5EF2-4956-8DA1-95280C65AE5F}" type="pres">
      <dgm:prSet presAssocID="{719F35A8-041B-4B23-8A64-4D4C8CAF6C7E}" presName="sibTrans" presStyleLbl="sibTrans2D1" presStyleIdx="0" presStyleCnt="3" custAng="8406785" custFlipVert="1" custScaleY="418151"/>
      <dgm:spPr>
        <a:prstGeom prst="upArrow">
          <a:avLst/>
        </a:prstGeom>
      </dgm:spPr>
      <dgm:t>
        <a:bodyPr/>
        <a:lstStyle/>
        <a:p>
          <a:endParaRPr lang="en-US"/>
        </a:p>
      </dgm:t>
    </dgm:pt>
    <dgm:pt modelId="{55999DB3-AB42-4170-A193-BCA55D4C9DB7}" type="pres">
      <dgm:prSet presAssocID="{719F35A8-041B-4B23-8A64-4D4C8CAF6C7E}" presName="connectorText" presStyleLbl="sibTrans2D1" presStyleIdx="0" presStyleCnt="3"/>
      <dgm:spPr/>
      <dgm:t>
        <a:bodyPr/>
        <a:lstStyle/>
        <a:p>
          <a:endParaRPr lang="en-US"/>
        </a:p>
      </dgm:t>
    </dgm:pt>
    <dgm:pt modelId="{700A8C17-06BD-4C07-B7C8-309976D6974B}" type="pres">
      <dgm:prSet presAssocID="{9EF91AD7-782D-4DF5-920C-28509F768575}" presName="node" presStyleLbl="node1" presStyleIdx="1" presStyleCnt="3">
        <dgm:presLayoutVars>
          <dgm:bulletEnabled val="1"/>
        </dgm:presLayoutVars>
      </dgm:prSet>
      <dgm:spPr/>
      <dgm:t>
        <a:bodyPr/>
        <a:lstStyle/>
        <a:p>
          <a:endParaRPr lang="en-US"/>
        </a:p>
      </dgm:t>
    </dgm:pt>
    <dgm:pt modelId="{5B099395-0830-4F87-9C51-EE285FA7854B}" type="pres">
      <dgm:prSet presAssocID="{AEE1AE58-6F5A-4620-AB1C-16DCA717DE71}" presName="sibTrans" presStyleLbl="sibTrans2D1" presStyleIdx="1" presStyleCnt="3" custFlipVert="1" custScaleY="50301"/>
      <dgm:spPr/>
      <dgm:t>
        <a:bodyPr/>
        <a:lstStyle/>
        <a:p>
          <a:endParaRPr lang="en-US"/>
        </a:p>
      </dgm:t>
    </dgm:pt>
    <dgm:pt modelId="{B729C406-532B-490D-A498-BEC91C90AE8E}" type="pres">
      <dgm:prSet presAssocID="{AEE1AE58-6F5A-4620-AB1C-16DCA717DE71}" presName="connectorText" presStyleLbl="sibTrans2D1" presStyleIdx="1" presStyleCnt="3"/>
      <dgm:spPr/>
      <dgm:t>
        <a:bodyPr/>
        <a:lstStyle/>
        <a:p>
          <a:endParaRPr lang="en-US"/>
        </a:p>
      </dgm:t>
    </dgm:pt>
    <dgm:pt modelId="{2A2AA6E3-D788-4376-8157-B9E204C8A001}" type="pres">
      <dgm:prSet presAssocID="{2AC86234-CB8E-4DBE-A764-33B90B46DFE6}" presName="node" presStyleLbl="node1" presStyleIdx="2" presStyleCnt="3" custRadScaleRad="103010" custRadScaleInc="2794">
        <dgm:presLayoutVars>
          <dgm:bulletEnabled val="1"/>
        </dgm:presLayoutVars>
      </dgm:prSet>
      <dgm:spPr/>
      <dgm:t>
        <a:bodyPr/>
        <a:lstStyle/>
        <a:p>
          <a:endParaRPr lang="en-US"/>
        </a:p>
      </dgm:t>
    </dgm:pt>
    <dgm:pt modelId="{CF1891D6-2F51-4265-865D-00FC5F48487C}" type="pres">
      <dgm:prSet presAssocID="{22B4EADC-80AC-4DCC-B245-EFEC338EE6AD}" presName="sibTrans" presStyleLbl="sibTrans2D1" presStyleIdx="2" presStyleCnt="3" custAng="4596233" custScaleY="418216"/>
      <dgm:spPr>
        <a:prstGeom prst="upArrow">
          <a:avLst/>
        </a:prstGeom>
      </dgm:spPr>
      <dgm:t>
        <a:bodyPr/>
        <a:lstStyle/>
        <a:p>
          <a:endParaRPr lang="en-US"/>
        </a:p>
      </dgm:t>
    </dgm:pt>
    <dgm:pt modelId="{D92CC6B1-7547-4A0A-A9D9-A0EB94DBD85D}" type="pres">
      <dgm:prSet presAssocID="{22B4EADC-80AC-4DCC-B245-EFEC338EE6AD}" presName="connectorText" presStyleLbl="sibTrans2D1" presStyleIdx="2" presStyleCnt="3"/>
      <dgm:spPr/>
      <dgm:t>
        <a:bodyPr/>
        <a:lstStyle/>
        <a:p>
          <a:endParaRPr lang="en-US"/>
        </a:p>
      </dgm:t>
    </dgm:pt>
  </dgm:ptLst>
  <dgm:cxnLst>
    <dgm:cxn modelId="{F7AA7BD8-6E8B-4111-B0C0-CC37B26CBF7A}" type="presOf" srcId="{5CD2DC3B-1FDF-4CED-A374-86F92C3428BB}" destId="{DED7DDA6-9B24-4C19-8866-2A2DB6732EF3}" srcOrd="0" destOrd="0" presId="urn:microsoft.com/office/officeart/2005/8/layout/cycle7"/>
    <dgm:cxn modelId="{6B8556F6-74B8-47DC-8AA8-3F2C80DC82BB}" type="presOf" srcId="{8B1EDAE1-6EBF-4DC4-8EC0-BAAE2FBF1B77}" destId="{CDAAAF1B-C226-4503-9BA3-AF13403D2F67}" srcOrd="0" destOrd="0" presId="urn:microsoft.com/office/officeart/2005/8/layout/cycle7"/>
    <dgm:cxn modelId="{50643E47-6A9F-429B-BCD6-44004790AF49}" type="presOf" srcId="{22B4EADC-80AC-4DCC-B245-EFEC338EE6AD}" destId="{CF1891D6-2F51-4265-865D-00FC5F48487C}" srcOrd="0" destOrd="0" presId="urn:microsoft.com/office/officeart/2005/8/layout/cycle7"/>
    <dgm:cxn modelId="{EFA6F84C-DDA5-4439-82C7-44CAC120B87A}" srcId="{5CD2DC3B-1FDF-4CED-A374-86F92C3428BB}" destId="{9EF91AD7-782D-4DF5-920C-28509F768575}" srcOrd="1" destOrd="0" parTransId="{6FEC5A69-53BA-4C70-8E94-71CA1276BF13}" sibTransId="{AEE1AE58-6F5A-4620-AB1C-16DCA717DE71}"/>
    <dgm:cxn modelId="{749F76C1-97F6-438F-B02F-788C422E771B}" srcId="{5CD2DC3B-1FDF-4CED-A374-86F92C3428BB}" destId="{2AC86234-CB8E-4DBE-A764-33B90B46DFE6}" srcOrd="2" destOrd="0" parTransId="{294CB150-BD04-4885-BA07-57AB3C4C8D01}" sibTransId="{22B4EADC-80AC-4DCC-B245-EFEC338EE6AD}"/>
    <dgm:cxn modelId="{D31B7E24-3B8F-4D88-8E0E-9712A031D96A}" type="presOf" srcId="{AEE1AE58-6F5A-4620-AB1C-16DCA717DE71}" destId="{5B099395-0830-4F87-9C51-EE285FA7854B}" srcOrd="0" destOrd="0" presId="urn:microsoft.com/office/officeart/2005/8/layout/cycle7"/>
    <dgm:cxn modelId="{57DF0ADF-2E21-4177-B1AB-4C0F6BF633FA}" type="presOf" srcId="{719F35A8-041B-4B23-8A64-4D4C8CAF6C7E}" destId="{17091E2F-5EF2-4956-8DA1-95280C65AE5F}" srcOrd="0" destOrd="0" presId="urn:microsoft.com/office/officeart/2005/8/layout/cycle7"/>
    <dgm:cxn modelId="{3572B3D2-AE9D-4FAB-90EC-B6AE2283ED27}" type="presOf" srcId="{9EF91AD7-782D-4DF5-920C-28509F768575}" destId="{700A8C17-06BD-4C07-B7C8-309976D6974B}" srcOrd="0" destOrd="0" presId="urn:microsoft.com/office/officeart/2005/8/layout/cycle7"/>
    <dgm:cxn modelId="{7FF48D4F-8F3A-476F-AAA5-22D2E0D5EBDE}" srcId="{5CD2DC3B-1FDF-4CED-A374-86F92C3428BB}" destId="{8B1EDAE1-6EBF-4DC4-8EC0-BAAE2FBF1B77}" srcOrd="0" destOrd="0" parTransId="{DD09B6F3-7897-4B13-BC2B-96018BD4B907}" sibTransId="{719F35A8-041B-4B23-8A64-4D4C8CAF6C7E}"/>
    <dgm:cxn modelId="{C8A8F05A-F649-4EA3-BF5F-DCBF0D402A4C}" type="presOf" srcId="{22B4EADC-80AC-4DCC-B245-EFEC338EE6AD}" destId="{D92CC6B1-7547-4A0A-A9D9-A0EB94DBD85D}" srcOrd="1" destOrd="0" presId="urn:microsoft.com/office/officeart/2005/8/layout/cycle7"/>
    <dgm:cxn modelId="{AEF692CA-B483-4809-9854-6EBC6C0801CC}" type="presOf" srcId="{2AC86234-CB8E-4DBE-A764-33B90B46DFE6}" destId="{2A2AA6E3-D788-4376-8157-B9E204C8A001}" srcOrd="0" destOrd="0" presId="urn:microsoft.com/office/officeart/2005/8/layout/cycle7"/>
    <dgm:cxn modelId="{1458C2AD-F56D-43AC-B330-FA4C4AD6107A}" type="presOf" srcId="{AEE1AE58-6F5A-4620-AB1C-16DCA717DE71}" destId="{B729C406-532B-490D-A498-BEC91C90AE8E}" srcOrd="1" destOrd="0" presId="urn:microsoft.com/office/officeart/2005/8/layout/cycle7"/>
    <dgm:cxn modelId="{A63DD19C-8485-4BD6-82B9-2E83220A3FC9}" type="presOf" srcId="{719F35A8-041B-4B23-8A64-4D4C8CAF6C7E}" destId="{55999DB3-AB42-4170-A193-BCA55D4C9DB7}" srcOrd="1" destOrd="0" presId="urn:microsoft.com/office/officeart/2005/8/layout/cycle7"/>
    <dgm:cxn modelId="{D40F8C55-5723-4FBA-811E-B7DE9618B4C5}" type="presParOf" srcId="{DED7DDA6-9B24-4C19-8866-2A2DB6732EF3}" destId="{CDAAAF1B-C226-4503-9BA3-AF13403D2F67}" srcOrd="0" destOrd="0" presId="urn:microsoft.com/office/officeart/2005/8/layout/cycle7"/>
    <dgm:cxn modelId="{B3F71852-11B5-4D8D-8536-DA251641DD12}" type="presParOf" srcId="{DED7DDA6-9B24-4C19-8866-2A2DB6732EF3}" destId="{17091E2F-5EF2-4956-8DA1-95280C65AE5F}" srcOrd="1" destOrd="0" presId="urn:microsoft.com/office/officeart/2005/8/layout/cycle7"/>
    <dgm:cxn modelId="{32B6CAA7-1C6D-4E68-BB92-4CD885C5FA3A}" type="presParOf" srcId="{17091E2F-5EF2-4956-8DA1-95280C65AE5F}" destId="{55999DB3-AB42-4170-A193-BCA55D4C9DB7}" srcOrd="0" destOrd="0" presId="urn:microsoft.com/office/officeart/2005/8/layout/cycle7"/>
    <dgm:cxn modelId="{8B88E931-D632-47F6-8A6F-5D59FCECE48D}" type="presParOf" srcId="{DED7DDA6-9B24-4C19-8866-2A2DB6732EF3}" destId="{700A8C17-06BD-4C07-B7C8-309976D6974B}" srcOrd="2" destOrd="0" presId="urn:microsoft.com/office/officeart/2005/8/layout/cycle7"/>
    <dgm:cxn modelId="{B1B90B69-3FA3-4F9E-9CCE-C72E241FF995}" type="presParOf" srcId="{DED7DDA6-9B24-4C19-8866-2A2DB6732EF3}" destId="{5B099395-0830-4F87-9C51-EE285FA7854B}" srcOrd="3" destOrd="0" presId="urn:microsoft.com/office/officeart/2005/8/layout/cycle7"/>
    <dgm:cxn modelId="{6BA335A6-AE58-4E0F-93A6-475245C356FE}" type="presParOf" srcId="{5B099395-0830-4F87-9C51-EE285FA7854B}" destId="{B729C406-532B-490D-A498-BEC91C90AE8E}" srcOrd="0" destOrd="0" presId="urn:microsoft.com/office/officeart/2005/8/layout/cycle7"/>
    <dgm:cxn modelId="{FBBFD561-D2B1-4E74-8E60-760D22F8C4B6}" type="presParOf" srcId="{DED7DDA6-9B24-4C19-8866-2A2DB6732EF3}" destId="{2A2AA6E3-D788-4376-8157-B9E204C8A001}" srcOrd="4" destOrd="0" presId="urn:microsoft.com/office/officeart/2005/8/layout/cycle7"/>
    <dgm:cxn modelId="{721E945E-FC25-42BD-BAEC-3FBC35D74508}" type="presParOf" srcId="{DED7DDA6-9B24-4C19-8866-2A2DB6732EF3}" destId="{CF1891D6-2F51-4265-865D-00FC5F48487C}" srcOrd="5" destOrd="0" presId="urn:microsoft.com/office/officeart/2005/8/layout/cycle7"/>
    <dgm:cxn modelId="{396623C1-7D27-4F28-9087-A18B162BD97E}" type="presParOf" srcId="{CF1891D6-2F51-4265-865D-00FC5F48487C}" destId="{D92CC6B1-7547-4A0A-A9D9-A0EB94DBD85D}"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EBD2FC-1841-4849-A17B-CD9842A5467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92C92D0-8660-4746-985E-EAD3277150A0}">
      <dgm:prSet/>
      <dgm:spPr/>
      <dgm:t>
        <a:bodyPr/>
        <a:lstStyle/>
        <a:p>
          <a:pPr rtl="0"/>
          <a:r>
            <a:rPr lang="en-US" dirty="0" smtClean="0"/>
            <a:t>Abnormal social approach</a:t>
          </a:r>
          <a:endParaRPr lang="en-US" dirty="0"/>
        </a:p>
      </dgm:t>
    </dgm:pt>
    <dgm:pt modelId="{E4BB7340-0315-4674-ADF1-2642B38E7806}" type="parTrans" cxnId="{5BA93D1D-8C12-43B9-AAD3-13DED06A69BC}">
      <dgm:prSet/>
      <dgm:spPr/>
      <dgm:t>
        <a:bodyPr/>
        <a:lstStyle/>
        <a:p>
          <a:endParaRPr lang="en-US"/>
        </a:p>
      </dgm:t>
    </dgm:pt>
    <dgm:pt modelId="{57D57F45-1EAD-4173-A588-BD38A994970E}" type="sibTrans" cxnId="{5BA93D1D-8C12-43B9-AAD3-13DED06A69BC}">
      <dgm:prSet/>
      <dgm:spPr/>
      <dgm:t>
        <a:bodyPr/>
        <a:lstStyle/>
        <a:p>
          <a:endParaRPr lang="en-US"/>
        </a:p>
      </dgm:t>
    </dgm:pt>
    <dgm:pt modelId="{E945DA8B-931E-4861-95BE-073644903126}">
      <dgm:prSet/>
      <dgm:spPr/>
      <dgm:t>
        <a:bodyPr/>
        <a:lstStyle/>
        <a:p>
          <a:pPr rtl="0"/>
          <a:r>
            <a:rPr lang="en-US" dirty="0" smtClean="0"/>
            <a:t>Failure of normal back-and-forth conversation</a:t>
          </a:r>
          <a:endParaRPr lang="en-US" dirty="0"/>
        </a:p>
      </dgm:t>
    </dgm:pt>
    <dgm:pt modelId="{EA60D119-9B14-4639-BA1B-FB334B09A15A}" type="parTrans" cxnId="{58B21BE7-FCE2-4528-81B4-18D009A6CC12}">
      <dgm:prSet/>
      <dgm:spPr/>
      <dgm:t>
        <a:bodyPr/>
        <a:lstStyle/>
        <a:p>
          <a:endParaRPr lang="en-US"/>
        </a:p>
      </dgm:t>
    </dgm:pt>
    <dgm:pt modelId="{140C1E83-60AC-4FC6-8792-ED574572D2D1}" type="sibTrans" cxnId="{58B21BE7-FCE2-4528-81B4-18D009A6CC12}">
      <dgm:prSet/>
      <dgm:spPr/>
      <dgm:t>
        <a:bodyPr/>
        <a:lstStyle/>
        <a:p>
          <a:endParaRPr lang="en-US"/>
        </a:p>
      </dgm:t>
    </dgm:pt>
    <dgm:pt modelId="{D9774B17-7CE8-4B6A-AE43-CCCD557C430A}">
      <dgm:prSet/>
      <dgm:spPr/>
      <dgm:t>
        <a:bodyPr/>
        <a:lstStyle/>
        <a:p>
          <a:pPr rtl="0"/>
          <a:r>
            <a:rPr lang="en-US" dirty="0" smtClean="0"/>
            <a:t>Reduced sharing of interests, emotions, or affect</a:t>
          </a:r>
          <a:endParaRPr lang="en-US" dirty="0"/>
        </a:p>
      </dgm:t>
    </dgm:pt>
    <dgm:pt modelId="{D6D79623-50C5-4CB4-82F8-DFE851BBE876}" type="parTrans" cxnId="{19EB613A-127B-4977-936F-B7D04896357F}">
      <dgm:prSet/>
      <dgm:spPr/>
      <dgm:t>
        <a:bodyPr/>
        <a:lstStyle/>
        <a:p>
          <a:endParaRPr lang="en-US"/>
        </a:p>
      </dgm:t>
    </dgm:pt>
    <dgm:pt modelId="{E26B28C6-EB2C-4240-929B-611D6E34976A}" type="sibTrans" cxnId="{19EB613A-127B-4977-936F-B7D04896357F}">
      <dgm:prSet/>
      <dgm:spPr/>
      <dgm:t>
        <a:bodyPr/>
        <a:lstStyle/>
        <a:p>
          <a:endParaRPr lang="en-US"/>
        </a:p>
      </dgm:t>
    </dgm:pt>
    <dgm:pt modelId="{F9A5BBC7-706B-400B-A44E-5AD075D10FCA}">
      <dgm:prSet/>
      <dgm:spPr/>
      <dgm:t>
        <a:bodyPr/>
        <a:lstStyle/>
        <a:p>
          <a:pPr rtl="0"/>
          <a:r>
            <a:rPr lang="en-US" dirty="0" smtClean="0"/>
            <a:t>Failure to initiate or respond to social interactions</a:t>
          </a:r>
          <a:endParaRPr lang="en-US" dirty="0"/>
        </a:p>
      </dgm:t>
    </dgm:pt>
    <dgm:pt modelId="{2DD86052-6C76-4997-BC98-1DD03DCB2EF4}" type="parTrans" cxnId="{E4709A6A-E07A-46D9-A646-DFAD4C913AD9}">
      <dgm:prSet/>
      <dgm:spPr/>
      <dgm:t>
        <a:bodyPr/>
        <a:lstStyle/>
        <a:p>
          <a:endParaRPr lang="en-US"/>
        </a:p>
      </dgm:t>
    </dgm:pt>
    <dgm:pt modelId="{4BA45694-BE99-4CC5-9CFB-4ECC2DA7CC94}" type="sibTrans" cxnId="{E4709A6A-E07A-46D9-A646-DFAD4C913AD9}">
      <dgm:prSet/>
      <dgm:spPr/>
      <dgm:t>
        <a:bodyPr/>
        <a:lstStyle/>
        <a:p>
          <a:endParaRPr lang="en-US"/>
        </a:p>
      </dgm:t>
    </dgm:pt>
    <dgm:pt modelId="{09552725-2981-4221-9DF3-6A0E3A7A6DCD}" type="pres">
      <dgm:prSet presAssocID="{4AEBD2FC-1841-4849-A17B-CD9842A54676}" presName="linear" presStyleCnt="0">
        <dgm:presLayoutVars>
          <dgm:animLvl val="lvl"/>
          <dgm:resizeHandles val="exact"/>
        </dgm:presLayoutVars>
      </dgm:prSet>
      <dgm:spPr/>
      <dgm:t>
        <a:bodyPr/>
        <a:lstStyle/>
        <a:p>
          <a:endParaRPr lang="en-US"/>
        </a:p>
      </dgm:t>
    </dgm:pt>
    <dgm:pt modelId="{8A8A781B-0A43-4AC0-8058-0B59559DA6D8}" type="pres">
      <dgm:prSet presAssocID="{A92C92D0-8660-4746-985E-EAD3277150A0}" presName="parentText" presStyleLbl="node1" presStyleIdx="0" presStyleCnt="4">
        <dgm:presLayoutVars>
          <dgm:chMax val="0"/>
          <dgm:bulletEnabled val="1"/>
        </dgm:presLayoutVars>
      </dgm:prSet>
      <dgm:spPr/>
      <dgm:t>
        <a:bodyPr/>
        <a:lstStyle/>
        <a:p>
          <a:endParaRPr lang="en-US"/>
        </a:p>
      </dgm:t>
    </dgm:pt>
    <dgm:pt modelId="{D5539BA4-AF0E-4FDF-A989-26BCF053D991}" type="pres">
      <dgm:prSet presAssocID="{57D57F45-1EAD-4173-A588-BD38A994970E}" presName="spacer" presStyleCnt="0"/>
      <dgm:spPr/>
    </dgm:pt>
    <dgm:pt modelId="{4E61E41F-B032-42BC-B0BC-013CFC240ED4}" type="pres">
      <dgm:prSet presAssocID="{E945DA8B-931E-4861-95BE-073644903126}" presName="parentText" presStyleLbl="node1" presStyleIdx="1" presStyleCnt="4">
        <dgm:presLayoutVars>
          <dgm:chMax val="0"/>
          <dgm:bulletEnabled val="1"/>
        </dgm:presLayoutVars>
      </dgm:prSet>
      <dgm:spPr/>
      <dgm:t>
        <a:bodyPr/>
        <a:lstStyle/>
        <a:p>
          <a:endParaRPr lang="en-US"/>
        </a:p>
      </dgm:t>
    </dgm:pt>
    <dgm:pt modelId="{338F1F5A-1B2A-4DAE-BE19-E7FCDFF2AE0F}" type="pres">
      <dgm:prSet presAssocID="{140C1E83-60AC-4FC6-8792-ED574572D2D1}" presName="spacer" presStyleCnt="0"/>
      <dgm:spPr/>
    </dgm:pt>
    <dgm:pt modelId="{2BFC7B9E-3AF2-4CED-BBCF-CDFC2A199202}" type="pres">
      <dgm:prSet presAssocID="{D9774B17-7CE8-4B6A-AE43-CCCD557C430A}" presName="parentText" presStyleLbl="node1" presStyleIdx="2" presStyleCnt="4">
        <dgm:presLayoutVars>
          <dgm:chMax val="0"/>
          <dgm:bulletEnabled val="1"/>
        </dgm:presLayoutVars>
      </dgm:prSet>
      <dgm:spPr/>
      <dgm:t>
        <a:bodyPr/>
        <a:lstStyle/>
        <a:p>
          <a:endParaRPr lang="en-US"/>
        </a:p>
      </dgm:t>
    </dgm:pt>
    <dgm:pt modelId="{1132BECB-9714-436C-97C8-46147F54D9F8}" type="pres">
      <dgm:prSet presAssocID="{E26B28C6-EB2C-4240-929B-611D6E34976A}" presName="spacer" presStyleCnt="0"/>
      <dgm:spPr/>
    </dgm:pt>
    <dgm:pt modelId="{94DDC921-7330-4686-BEE9-E1777AA4D897}" type="pres">
      <dgm:prSet presAssocID="{F9A5BBC7-706B-400B-A44E-5AD075D10FCA}" presName="parentText" presStyleLbl="node1" presStyleIdx="3" presStyleCnt="4">
        <dgm:presLayoutVars>
          <dgm:chMax val="0"/>
          <dgm:bulletEnabled val="1"/>
        </dgm:presLayoutVars>
      </dgm:prSet>
      <dgm:spPr/>
      <dgm:t>
        <a:bodyPr/>
        <a:lstStyle/>
        <a:p>
          <a:endParaRPr lang="en-US"/>
        </a:p>
      </dgm:t>
    </dgm:pt>
  </dgm:ptLst>
  <dgm:cxnLst>
    <dgm:cxn modelId="{1AFB50BD-6B70-4FBC-B9C1-E3BE48F167A6}" type="presOf" srcId="{A92C92D0-8660-4746-985E-EAD3277150A0}" destId="{8A8A781B-0A43-4AC0-8058-0B59559DA6D8}" srcOrd="0" destOrd="0" presId="urn:microsoft.com/office/officeart/2005/8/layout/vList2"/>
    <dgm:cxn modelId="{19EB613A-127B-4977-936F-B7D04896357F}" srcId="{4AEBD2FC-1841-4849-A17B-CD9842A54676}" destId="{D9774B17-7CE8-4B6A-AE43-CCCD557C430A}" srcOrd="2" destOrd="0" parTransId="{D6D79623-50C5-4CB4-82F8-DFE851BBE876}" sibTransId="{E26B28C6-EB2C-4240-929B-611D6E34976A}"/>
    <dgm:cxn modelId="{E8988BD4-4734-4943-8FB4-32B2CCE1D5A5}" type="presOf" srcId="{D9774B17-7CE8-4B6A-AE43-CCCD557C430A}" destId="{2BFC7B9E-3AF2-4CED-BBCF-CDFC2A199202}" srcOrd="0" destOrd="0" presId="urn:microsoft.com/office/officeart/2005/8/layout/vList2"/>
    <dgm:cxn modelId="{58B21BE7-FCE2-4528-81B4-18D009A6CC12}" srcId="{4AEBD2FC-1841-4849-A17B-CD9842A54676}" destId="{E945DA8B-931E-4861-95BE-073644903126}" srcOrd="1" destOrd="0" parTransId="{EA60D119-9B14-4639-BA1B-FB334B09A15A}" sibTransId="{140C1E83-60AC-4FC6-8792-ED574572D2D1}"/>
    <dgm:cxn modelId="{125F2A48-1A5A-4DF3-A7BD-2DE137A9FFD4}" type="presOf" srcId="{4AEBD2FC-1841-4849-A17B-CD9842A54676}" destId="{09552725-2981-4221-9DF3-6A0E3A7A6DCD}" srcOrd="0" destOrd="0" presId="urn:microsoft.com/office/officeart/2005/8/layout/vList2"/>
    <dgm:cxn modelId="{5654DEB5-5223-4C1A-8DD0-7EA258B60FD3}" type="presOf" srcId="{F9A5BBC7-706B-400B-A44E-5AD075D10FCA}" destId="{94DDC921-7330-4686-BEE9-E1777AA4D897}" srcOrd="0" destOrd="0" presId="urn:microsoft.com/office/officeart/2005/8/layout/vList2"/>
    <dgm:cxn modelId="{7F39CF31-8F0D-4EDB-B61B-7B9A036F5528}" type="presOf" srcId="{E945DA8B-931E-4861-95BE-073644903126}" destId="{4E61E41F-B032-42BC-B0BC-013CFC240ED4}" srcOrd="0" destOrd="0" presId="urn:microsoft.com/office/officeart/2005/8/layout/vList2"/>
    <dgm:cxn modelId="{E4709A6A-E07A-46D9-A646-DFAD4C913AD9}" srcId="{4AEBD2FC-1841-4849-A17B-CD9842A54676}" destId="{F9A5BBC7-706B-400B-A44E-5AD075D10FCA}" srcOrd="3" destOrd="0" parTransId="{2DD86052-6C76-4997-BC98-1DD03DCB2EF4}" sibTransId="{4BA45694-BE99-4CC5-9CFB-4ECC2DA7CC94}"/>
    <dgm:cxn modelId="{5BA93D1D-8C12-43B9-AAD3-13DED06A69BC}" srcId="{4AEBD2FC-1841-4849-A17B-CD9842A54676}" destId="{A92C92D0-8660-4746-985E-EAD3277150A0}" srcOrd="0" destOrd="0" parTransId="{E4BB7340-0315-4674-ADF1-2642B38E7806}" sibTransId="{57D57F45-1EAD-4173-A588-BD38A994970E}"/>
    <dgm:cxn modelId="{5EAFE3EE-A12A-4893-AA14-96E975370558}" type="presParOf" srcId="{09552725-2981-4221-9DF3-6A0E3A7A6DCD}" destId="{8A8A781B-0A43-4AC0-8058-0B59559DA6D8}" srcOrd="0" destOrd="0" presId="urn:microsoft.com/office/officeart/2005/8/layout/vList2"/>
    <dgm:cxn modelId="{F2588F72-B617-4BC3-AD0C-A595CDCD6AB0}" type="presParOf" srcId="{09552725-2981-4221-9DF3-6A0E3A7A6DCD}" destId="{D5539BA4-AF0E-4FDF-A989-26BCF053D991}" srcOrd="1" destOrd="0" presId="urn:microsoft.com/office/officeart/2005/8/layout/vList2"/>
    <dgm:cxn modelId="{A899EED5-B12B-4DC5-BB56-6E14FCD43E8D}" type="presParOf" srcId="{09552725-2981-4221-9DF3-6A0E3A7A6DCD}" destId="{4E61E41F-B032-42BC-B0BC-013CFC240ED4}" srcOrd="2" destOrd="0" presId="urn:microsoft.com/office/officeart/2005/8/layout/vList2"/>
    <dgm:cxn modelId="{36AF4BFE-807E-4E76-8392-CF4B3B57D666}" type="presParOf" srcId="{09552725-2981-4221-9DF3-6A0E3A7A6DCD}" destId="{338F1F5A-1B2A-4DAE-BE19-E7FCDFF2AE0F}" srcOrd="3" destOrd="0" presId="urn:microsoft.com/office/officeart/2005/8/layout/vList2"/>
    <dgm:cxn modelId="{C8006CCC-9410-49B8-A2FB-777421F45E86}" type="presParOf" srcId="{09552725-2981-4221-9DF3-6A0E3A7A6DCD}" destId="{2BFC7B9E-3AF2-4CED-BBCF-CDFC2A199202}" srcOrd="4" destOrd="0" presId="urn:microsoft.com/office/officeart/2005/8/layout/vList2"/>
    <dgm:cxn modelId="{C1B57AFB-947F-465D-BA54-713EDE25647C}" type="presParOf" srcId="{09552725-2981-4221-9DF3-6A0E3A7A6DCD}" destId="{1132BECB-9714-436C-97C8-46147F54D9F8}" srcOrd="5" destOrd="0" presId="urn:microsoft.com/office/officeart/2005/8/layout/vList2"/>
    <dgm:cxn modelId="{8A38D443-B5B9-47C7-AA73-0C6DD29DBD79}" type="presParOf" srcId="{09552725-2981-4221-9DF3-6A0E3A7A6DCD}" destId="{94DDC921-7330-4686-BEE9-E1777AA4D897}"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B399EA-4C30-4307-B8AC-9E0BC458428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0AD2F7C5-D8D7-40B1-AC8F-F3AFA4643E96}">
      <dgm:prSet/>
      <dgm:spPr/>
      <dgm:t>
        <a:bodyPr/>
        <a:lstStyle/>
        <a:p>
          <a:pPr rtl="0"/>
          <a:r>
            <a:rPr lang="en-US" dirty="0" smtClean="0"/>
            <a:t>Poorly integrated verbal and nonverbal communication</a:t>
          </a:r>
          <a:endParaRPr lang="en-US" dirty="0"/>
        </a:p>
      </dgm:t>
    </dgm:pt>
    <dgm:pt modelId="{AF070FFE-7DEF-49C0-ACBA-DD9830D74F94}" type="parTrans" cxnId="{D531D6CC-7B7C-4C04-B630-E04C2BE2F793}">
      <dgm:prSet/>
      <dgm:spPr/>
      <dgm:t>
        <a:bodyPr/>
        <a:lstStyle/>
        <a:p>
          <a:endParaRPr lang="en-US"/>
        </a:p>
      </dgm:t>
    </dgm:pt>
    <dgm:pt modelId="{AED61C31-1678-41CA-BF63-9F8456EB4D98}" type="sibTrans" cxnId="{D531D6CC-7B7C-4C04-B630-E04C2BE2F793}">
      <dgm:prSet/>
      <dgm:spPr/>
      <dgm:t>
        <a:bodyPr/>
        <a:lstStyle/>
        <a:p>
          <a:endParaRPr lang="en-US"/>
        </a:p>
      </dgm:t>
    </dgm:pt>
    <dgm:pt modelId="{649DD28D-AD0A-4FB9-930A-9E2F9972B970}">
      <dgm:prSet/>
      <dgm:spPr/>
      <dgm:t>
        <a:bodyPr/>
        <a:lstStyle/>
        <a:p>
          <a:pPr rtl="0"/>
          <a:r>
            <a:rPr lang="en-US" dirty="0" smtClean="0"/>
            <a:t>Abnormalities in eye contact and body language</a:t>
          </a:r>
          <a:endParaRPr lang="en-US" dirty="0"/>
        </a:p>
      </dgm:t>
    </dgm:pt>
    <dgm:pt modelId="{F7BA9113-182F-4981-B59E-947303627B0C}" type="parTrans" cxnId="{6499605A-D88E-4196-A9A4-7799924CCD08}">
      <dgm:prSet/>
      <dgm:spPr/>
      <dgm:t>
        <a:bodyPr/>
        <a:lstStyle/>
        <a:p>
          <a:endParaRPr lang="en-US"/>
        </a:p>
      </dgm:t>
    </dgm:pt>
    <dgm:pt modelId="{1DA2ECC6-2632-4310-BA25-1EB180D0D31F}" type="sibTrans" cxnId="{6499605A-D88E-4196-A9A4-7799924CCD08}">
      <dgm:prSet/>
      <dgm:spPr/>
      <dgm:t>
        <a:bodyPr/>
        <a:lstStyle/>
        <a:p>
          <a:endParaRPr lang="en-US"/>
        </a:p>
      </dgm:t>
    </dgm:pt>
    <dgm:pt modelId="{4567B6EF-16A7-43A6-A6C3-BD6004ED9A38}">
      <dgm:prSet/>
      <dgm:spPr/>
      <dgm:t>
        <a:bodyPr/>
        <a:lstStyle/>
        <a:p>
          <a:pPr rtl="0"/>
          <a:r>
            <a:rPr lang="en-US" dirty="0" smtClean="0"/>
            <a:t>Deficits in understanding and use of gestures</a:t>
          </a:r>
          <a:endParaRPr lang="en-US" dirty="0"/>
        </a:p>
      </dgm:t>
    </dgm:pt>
    <dgm:pt modelId="{667CBD60-00F6-4D4E-8345-EC6D2D55373F}" type="parTrans" cxnId="{D3BF2B3C-C811-496D-9083-B407022ACD45}">
      <dgm:prSet/>
      <dgm:spPr/>
      <dgm:t>
        <a:bodyPr/>
        <a:lstStyle/>
        <a:p>
          <a:endParaRPr lang="en-US"/>
        </a:p>
      </dgm:t>
    </dgm:pt>
    <dgm:pt modelId="{A5C2E4AB-419D-48E2-951F-AA8EB215D83C}" type="sibTrans" cxnId="{D3BF2B3C-C811-496D-9083-B407022ACD45}">
      <dgm:prSet/>
      <dgm:spPr/>
      <dgm:t>
        <a:bodyPr/>
        <a:lstStyle/>
        <a:p>
          <a:endParaRPr lang="en-US"/>
        </a:p>
      </dgm:t>
    </dgm:pt>
    <dgm:pt modelId="{F3F07184-9A52-406A-85C3-3FFD578A88B4}">
      <dgm:prSet/>
      <dgm:spPr/>
      <dgm:t>
        <a:bodyPr/>
        <a:lstStyle/>
        <a:p>
          <a:pPr rtl="0"/>
          <a:r>
            <a:rPr lang="en-US" dirty="0" smtClean="0"/>
            <a:t>Total lack of facial expressions and nonverbal communication</a:t>
          </a:r>
          <a:endParaRPr lang="en-US" dirty="0"/>
        </a:p>
      </dgm:t>
    </dgm:pt>
    <dgm:pt modelId="{C176BFA7-B0A2-4F86-9491-9736F9356CC9}" type="parTrans" cxnId="{CBB60953-D185-4B66-8006-02E56DE420CE}">
      <dgm:prSet/>
      <dgm:spPr/>
      <dgm:t>
        <a:bodyPr/>
        <a:lstStyle/>
        <a:p>
          <a:endParaRPr lang="en-US"/>
        </a:p>
      </dgm:t>
    </dgm:pt>
    <dgm:pt modelId="{BEDC2B42-8974-4094-B108-B05572F33D4C}" type="sibTrans" cxnId="{CBB60953-D185-4B66-8006-02E56DE420CE}">
      <dgm:prSet/>
      <dgm:spPr/>
      <dgm:t>
        <a:bodyPr/>
        <a:lstStyle/>
        <a:p>
          <a:endParaRPr lang="en-US"/>
        </a:p>
      </dgm:t>
    </dgm:pt>
    <dgm:pt modelId="{1F5F4C92-4708-46C0-B542-986DB77AFCF7}" type="pres">
      <dgm:prSet presAssocID="{F9B399EA-4C30-4307-B8AC-9E0BC4584282}" presName="linear" presStyleCnt="0">
        <dgm:presLayoutVars>
          <dgm:animLvl val="lvl"/>
          <dgm:resizeHandles val="exact"/>
        </dgm:presLayoutVars>
      </dgm:prSet>
      <dgm:spPr/>
      <dgm:t>
        <a:bodyPr/>
        <a:lstStyle/>
        <a:p>
          <a:endParaRPr lang="en-US"/>
        </a:p>
      </dgm:t>
    </dgm:pt>
    <dgm:pt modelId="{138E72FC-0410-42A2-8670-88CEE4154891}" type="pres">
      <dgm:prSet presAssocID="{0AD2F7C5-D8D7-40B1-AC8F-F3AFA4643E96}" presName="parentText" presStyleLbl="node1" presStyleIdx="0" presStyleCnt="4">
        <dgm:presLayoutVars>
          <dgm:chMax val="0"/>
          <dgm:bulletEnabled val="1"/>
        </dgm:presLayoutVars>
      </dgm:prSet>
      <dgm:spPr/>
      <dgm:t>
        <a:bodyPr/>
        <a:lstStyle/>
        <a:p>
          <a:endParaRPr lang="en-US"/>
        </a:p>
      </dgm:t>
    </dgm:pt>
    <dgm:pt modelId="{9597C281-0CD6-4AA4-9469-368FB4390CDE}" type="pres">
      <dgm:prSet presAssocID="{AED61C31-1678-41CA-BF63-9F8456EB4D98}" presName="spacer" presStyleCnt="0"/>
      <dgm:spPr/>
    </dgm:pt>
    <dgm:pt modelId="{C61E806C-2B37-474F-9F07-FAAFA14E80A0}" type="pres">
      <dgm:prSet presAssocID="{649DD28D-AD0A-4FB9-930A-9E2F9972B970}" presName="parentText" presStyleLbl="node1" presStyleIdx="1" presStyleCnt="4">
        <dgm:presLayoutVars>
          <dgm:chMax val="0"/>
          <dgm:bulletEnabled val="1"/>
        </dgm:presLayoutVars>
      </dgm:prSet>
      <dgm:spPr/>
      <dgm:t>
        <a:bodyPr/>
        <a:lstStyle/>
        <a:p>
          <a:endParaRPr lang="en-US"/>
        </a:p>
      </dgm:t>
    </dgm:pt>
    <dgm:pt modelId="{6705848C-8DF9-4436-A609-9C742C09CA44}" type="pres">
      <dgm:prSet presAssocID="{1DA2ECC6-2632-4310-BA25-1EB180D0D31F}" presName="spacer" presStyleCnt="0"/>
      <dgm:spPr/>
    </dgm:pt>
    <dgm:pt modelId="{09BD0079-B3C0-40AD-880B-88EBFB17FAA3}" type="pres">
      <dgm:prSet presAssocID="{4567B6EF-16A7-43A6-A6C3-BD6004ED9A38}" presName="parentText" presStyleLbl="node1" presStyleIdx="2" presStyleCnt="4">
        <dgm:presLayoutVars>
          <dgm:chMax val="0"/>
          <dgm:bulletEnabled val="1"/>
        </dgm:presLayoutVars>
      </dgm:prSet>
      <dgm:spPr/>
      <dgm:t>
        <a:bodyPr/>
        <a:lstStyle/>
        <a:p>
          <a:endParaRPr lang="en-US"/>
        </a:p>
      </dgm:t>
    </dgm:pt>
    <dgm:pt modelId="{D3A890ED-EB7F-4B5E-A3B9-341ABEEB508F}" type="pres">
      <dgm:prSet presAssocID="{A5C2E4AB-419D-48E2-951F-AA8EB215D83C}" presName="spacer" presStyleCnt="0"/>
      <dgm:spPr/>
    </dgm:pt>
    <dgm:pt modelId="{CCF62473-3958-4EF7-9006-D0A94DAA6666}" type="pres">
      <dgm:prSet presAssocID="{F3F07184-9A52-406A-85C3-3FFD578A88B4}" presName="parentText" presStyleLbl="node1" presStyleIdx="3" presStyleCnt="4">
        <dgm:presLayoutVars>
          <dgm:chMax val="0"/>
          <dgm:bulletEnabled val="1"/>
        </dgm:presLayoutVars>
      </dgm:prSet>
      <dgm:spPr/>
      <dgm:t>
        <a:bodyPr/>
        <a:lstStyle/>
        <a:p>
          <a:endParaRPr lang="en-US"/>
        </a:p>
      </dgm:t>
    </dgm:pt>
  </dgm:ptLst>
  <dgm:cxnLst>
    <dgm:cxn modelId="{50874685-FBCA-4C55-85B6-5F65B2807E79}" type="presOf" srcId="{F3F07184-9A52-406A-85C3-3FFD578A88B4}" destId="{CCF62473-3958-4EF7-9006-D0A94DAA6666}" srcOrd="0" destOrd="0" presId="urn:microsoft.com/office/officeart/2005/8/layout/vList2"/>
    <dgm:cxn modelId="{CBB60953-D185-4B66-8006-02E56DE420CE}" srcId="{F9B399EA-4C30-4307-B8AC-9E0BC4584282}" destId="{F3F07184-9A52-406A-85C3-3FFD578A88B4}" srcOrd="3" destOrd="0" parTransId="{C176BFA7-B0A2-4F86-9491-9736F9356CC9}" sibTransId="{BEDC2B42-8974-4094-B108-B05572F33D4C}"/>
    <dgm:cxn modelId="{3254230A-34B7-4842-9DC0-53BF766A0F27}" type="presOf" srcId="{0AD2F7C5-D8D7-40B1-AC8F-F3AFA4643E96}" destId="{138E72FC-0410-42A2-8670-88CEE4154891}" srcOrd="0" destOrd="0" presId="urn:microsoft.com/office/officeart/2005/8/layout/vList2"/>
    <dgm:cxn modelId="{D531D6CC-7B7C-4C04-B630-E04C2BE2F793}" srcId="{F9B399EA-4C30-4307-B8AC-9E0BC4584282}" destId="{0AD2F7C5-D8D7-40B1-AC8F-F3AFA4643E96}" srcOrd="0" destOrd="0" parTransId="{AF070FFE-7DEF-49C0-ACBA-DD9830D74F94}" sibTransId="{AED61C31-1678-41CA-BF63-9F8456EB4D98}"/>
    <dgm:cxn modelId="{51ED0B3E-C660-474D-AF2B-98DCD8687049}" type="presOf" srcId="{4567B6EF-16A7-43A6-A6C3-BD6004ED9A38}" destId="{09BD0079-B3C0-40AD-880B-88EBFB17FAA3}" srcOrd="0" destOrd="0" presId="urn:microsoft.com/office/officeart/2005/8/layout/vList2"/>
    <dgm:cxn modelId="{6499605A-D88E-4196-A9A4-7799924CCD08}" srcId="{F9B399EA-4C30-4307-B8AC-9E0BC4584282}" destId="{649DD28D-AD0A-4FB9-930A-9E2F9972B970}" srcOrd="1" destOrd="0" parTransId="{F7BA9113-182F-4981-B59E-947303627B0C}" sibTransId="{1DA2ECC6-2632-4310-BA25-1EB180D0D31F}"/>
    <dgm:cxn modelId="{CF49BF54-A405-436D-B03F-825087ADFCEC}" type="presOf" srcId="{649DD28D-AD0A-4FB9-930A-9E2F9972B970}" destId="{C61E806C-2B37-474F-9F07-FAAFA14E80A0}" srcOrd="0" destOrd="0" presId="urn:microsoft.com/office/officeart/2005/8/layout/vList2"/>
    <dgm:cxn modelId="{D3BF2B3C-C811-496D-9083-B407022ACD45}" srcId="{F9B399EA-4C30-4307-B8AC-9E0BC4584282}" destId="{4567B6EF-16A7-43A6-A6C3-BD6004ED9A38}" srcOrd="2" destOrd="0" parTransId="{667CBD60-00F6-4D4E-8345-EC6D2D55373F}" sibTransId="{A5C2E4AB-419D-48E2-951F-AA8EB215D83C}"/>
    <dgm:cxn modelId="{8A586BD6-DB3F-401B-B098-8CB632A88979}" type="presOf" srcId="{F9B399EA-4C30-4307-B8AC-9E0BC4584282}" destId="{1F5F4C92-4708-46C0-B542-986DB77AFCF7}" srcOrd="0" destOrd="0" presId="urn:microsoft.com/office/officeart/2005/8/layout/vList2"/>
    <dgm:cxn modelId="{7E5A24A9-7F76-445C-B385-1A220D5436B0}" type="presParOf" srcId="{1F5F4C92-4708-46C0-B542-986DB77AFCF7}" destId="{138E72FC-0410-42A2-8670-88CEE4154891}" srcOrd="0" destOrd="0" presId="urn:microsoft.com/office/officeart/2005/8/layout/vList2"/>
    <dgm:cxn modelId="{C3370C1C-A5ED-4DC6-96FE-E96D0A191DFF}" type="presParOf" srcId="{1F5F4C92-4708-46C0-B542-986DB77AFCF7}" destId="{9597C281-0CD6-4AA4-9469-368FB4390CDE}" srcOrd="1" destOrd="0" presId="urn:microsoft.com/office/officeart/2005/8/layout/vList2"/>
    <dgm:cxn modelId="{1D780CC4-C718-4E71-87D8-60036D181F9D}" type="presParOf" srcId="{1F5F4C92-4708-46C0-B542-986DB77AFCF7}" destId="{C61E806C-2B37-474F-9F07-FAAFA14E80A0}" srcOrd="2" destOrd="0" presId="urn:microsoft.com/office/officeart/2005/8/layout/vList2"/>
    <dgm:cxn modelId="{82EB55E7-56C8-442B-B10F-6A3C5A1CDF42}" type="presParOf" srcId="{1F5F4C92-4708-46C0-B542-986DB77AFCF7}" destId="{6705848C-8DF9-4436-A609-9C742C09CA44}" srcOrd="3" destOrd="0" presId="urn:microsoft.com/office/officeart/2005/8/layout/vList2"/>
    <dgm:cxn modelId="{3AD09B31-C048-4D82-A9B2-ABB3F7701628}" type="presParOf" srcId="{1F5F4C92-4708-46C0-B542-986DB77AFCF7}" destId="{09BD0079-B3C0-40AD-880B-88EBFB17FAA3}" srcOrd="4" destOrd="0" presId="urn:microsoft.com/office/officeart/2005/8/layout/vList2"/>
    <dgm:cxn modelId="{3B1CB2A7-818B-4FCC-97FB-7BD0237FB541}" type="presParOf" srcId="{1F5F4C92-4708-46C0-B542-986DB77AFCF7}" destId="{D3A890ED-EB7F-4B5E-A3B9-341ABEEB508F}" srcOrd="5" destOrd="0" presId="urn:microsoft.com/office/officeart/2005/8/layout/vList2"/>
    <dgm:cxn modelId="{BED70B37-0CA2-463C-BFAD-FC8AAC43EBC4}" type="presParOf" srcId="{1F5F4C92-4708-46C0-B542-986DB77AFCF7}" destId="{CCF62473-3958-4EF7-9006-D0A94DAA6666}" srcOrd="6"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123052C-5E24-4598-A4D9-3080F47D7A5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4CF63AF-110C-4722-AE05-3FA6CF5B44FF}">
      <dgm:prSet/>
      <dgm:spPr/>
      <dgm:t>
        <a:bodyPr/>
        <a:lstStyle/>
        <a:p>
          <a:pPr rtl="0"/>
          <a:r>
            <a:rPr lang="en-US" dirty="0" smtClean="0"/>
            <a:t>Difficulties adjusting behavior to suit various social contexts</a:t>
          </a:r>
          <a:endParaRPr lang="en-US" dirty="0"/>
        </a:p>
      </dgm:t>
    </dgm:pt>
    <dgm:pt modelId="{262B2D08-A51A-4121-BB03-E6E3DAB020EC}" type="parTrans" cxnId="{1B149E86-AC4A-4FEE-9D31-450D742AEE8A}">
      <dgm:prSet/>
      <dgm:spPr/>
      <dgm:t>
        <a:bodyPr/>
        <a:lstStyle/>
        <a:p>
          <a:endParaRPr lang="en-US"/>
        </a:p>
      </dgm:t>
    </dgm:pt>
    <dgm:pt modelId="{7F75CB13-3ECF-4872-A408-354D9D1DA234}" type="sibTrans" cxnId="{1B149E86-AC4A-4FEE-9D31-450D742AEE8A}">
      <dgm:prSet/>
      <dgm:spPr/>
      <dgm:t>
        <a:bodyPr/>
        <a:lstStyle/>
        <a:p>
          <a:endParaRPr lang="en-US"/>
        </a:p>
      </dgm:t>
    </dgm:pt>
    <dgm:pt modelId="{6C715054-190D-47DB-8424-C1B0838A13CD}">
      <dgm:prSet/>
      <dgm:spPr/>
      <dgm:t>
        <a:bodyPr/>
        <a:lstStyle/>
        <a:p>
          <a:pPr rtl="0"/>
          <a:r>
            <a:rPr lang="en-US" dirty="0" smtClean="0"/>
            <a:t>Difficulties in sharing imaginative play or in making friends</a:t>
          </a:r>
          <a:endParaRPr lang="en-US" dirty="0"/>
        </a:p>
      </dgm:t>
    </dgm:pt>
    <dgm:pt modelId="{15711BB8-4AC7-493D-A6A2-A03506419758}" type="parTrans" cxnId="{9E0D4953-1BB4-429A-A168-991F8174D4E8}">
      <dgm:prSet/>
      <dgm:spPr/>
      <dgm:t>
        <a:bodyPr/>
        <a:lstStyle/>
        <a:p>
          <a:endParaRPr lang="en-US"/>
        </a:p>
      </dgm:t>
    </dgm:pt>
    <dgm:pt modelId="{B3668DAA-DCF8-487D-A54A-37CABFE7322F}" type="sibTrans" cxnId="{9E0D4953-1BB4-429A-A168-991F8174D4E8}">
      <dgm:prSet/>
      <dgm:spPr/>
      <dgm:t>
        <a:bodyPr/>
        <a:lstStyle/>
        <a:p>
          <a:endParaRPr lang="en-US"/>
        </a:p>
      </dgm:t>
    </dgm:pt>
    <dgm:pt modelId="{78E3954C-42D5-4908-A7D1-5739302AB239}">
      <dgm:prSet/>
      <dgm:spPr/>
      <dgm:t>
        <a:bodyPr/>
        <a:lstStyle/>
        <a:p>
          <a:pPr rtl="0"/>
          <a:r>
            <a:rPr lang="en-US" dirty="0" smtClean="0"/>
            <a:t>Absence of interest in peers</a:t>
          </a:r>
          <a:endParaRPr lang="en-US" dirty="0"/>
        </a:p>
      </dgm:t>
    </dgm:pt>
    <dgm:pt modelId="{0AB0C659-D16E-42AC-B14F-89E2710968CA}" type="parTrans" cxnId="{D46D8D08-CD60-43EA-BA44-FCCE482C50E2}">
      <dgm:prSet/>
      <dgm:spPr/>
      <dgm:t>
        <a:bodyPr/>
        <a:lstStyle/>
        <a:p>
          <a:endParaRPr lang="en-US"/>
        </a:p>
      </dgm:t>
    </dgm:pt>
    <dgm:pt modelId="{9DE4C5F5-59B4-4689-9EF2-810A9E54ECEF}" type="sibTrans" cxnId="{D46D8D08-CD60-43EA-BA44-FCCE482C50E2}">
      <dgm:prSet/>
      <dgm:spPr/>
      <dgm:t>
        <a:bodyPr/>
        <a:lstStyle/>
        <a:p>
          <a:endParaRPr lang="en-US"/>
        </a:p>
      </dgm:t>
    </dgm:pt>
    <dgm:pt modelId="{A0E93529-30F9-433C-BF69-C02C9CF75FB1}" type="pres">
      <dgm:prSet presAssocID="{7123052C-5E24-4598-A4D9-3080F47D7A5F}" presName="linear" presStyleCnt="0">
        <dgm:presLayoutVars>
          <dgm:animLvl val="lvl"/>
          <dgm:resizeHandles val="exact"/>
        </dgm:presLayoutVars>
      </dgm:prSet>
      <dgm:spPr/>
      <dgm:t>
        <a:bodyPr/>
        <a:lstStyle/>
        <a:p>
          <a:endParaRPr lang="en-US"/>
        </a:p>
      </dgm:t>
    </dgm:pt>
    <dgm:pt modelId="{F1D56912-7437-44F6-98A6-B6D97E6A3688}" type="pres">
      <dgm:prSet presAssocID="{E4CF63AF-110C-4722-AE05-3FA6CF5B44FF}" presName="parentText" presStyleLbl="node1" presStyleIdx="0" presStyleCnt="3">
        <dgm:presLayoutVars>
          <dgm:chMax val="0"/>
          <dgm:bulletEnabled val="1"/>
        </dgm:presLayoutVars>
      </dgm:prSet>
      <dgm:spPr/>
      <dgm:t>
        <a:bodyPr/>
        <a:lstStyle/>
        <a:p>
          <a:endParaRPr lang="en-US"/>
        </a:p>
      </dgm:t>
    </dgm:pt>
    <dgm:pt modelId="{A40914B4-55DD-44F3-9DD9-66A5F4DCFB74}" type="pres">
      <dgm:prSet presAssocID="{7F75CB13-3ECF-4872-A408-354D9D1DA234}" presName="spacer" presStyleCnt="0"/>
      <dgm:spPr/>
    </dgm:pt>
    <dgm:pt modelId="{AF1681B4-335B-446D-94A9-1614C5C959D2}" type="pres">
      <dgm:prSet presAssocID="{6C715054-190D-47DB-8424-C1B0838A13CD}" presName="parentText" presStyleLbl="node1" presStyleIdx="1" presStyleCnt="3">
        <dgm:presLayoutVars>
          <dgm:chMax val="0"/>
          <dgm:bulletEnabled val="1"/>
        </dgm:presLayoutVars>
      </dgm:prSet>
      <dgm:spPr/>
      <dgm:t>
        <a:bodyPr/>
        <a:lstStyle/>
        <a:p>
          <a:endParaRPr lang="en-US"/>
        </a:p>
      </dgm:t>
    </dgm:pt>
    <dgm:pt modelId="{68963115-46D6-4BA5-8D49-55E07C6BA8B5}" type="pres">
      <dgm:prSet presAssocID="{B3668DAA-DCF8-487D-A54A-37CABFE7322F}" presName="spacer" presStyleCnt="0"/>
      <dgm:spPr/>
    </dgm:pt>
    <dgm:pt modelId="{ABA4604D-6D49-438D-AAE5-DDA542D4B45B}" type="pres">
      <dgm:prSet presAssocID="{78E3954C-42D5-4908-A7D1-5739302AB239}" presName="parentText" presStyleLbl="node1" presStyleIdx="2" presStyleCnt="3">
        <dgm:presLayoutVars>
          <dgm:chMax val="0"/>
          <dgm:bulletEnabled val="1"/>
        </dgm:presLayoutVars>
      </dgm:prSet>
      <dgm:spPr/>
      <dgm:t>
        <a:bodyPr/>
        <a:lstStyle/>
        <a:p>
          <a:endParaRPr lang="en-US"/>
        </a:p>
      </dgm:t>
    </dgm:pt>
  </dgm:ptLst>
  <dgm:cxnLst>
    <dgm:cxn modelId="{D46D8D08-CD60-43EA-BA44-FCCE482C50E2}" srcId="{7123052C-5E24-4598-A4D9-3080F47D7A5F}" destId="{78E3954C-42D5-4908-A7D1-5739302AB239}" srcOrd="2" destOrd="0" parTransId="{0AB0C659-D16E-42AC-B14F-89E2710968CA}" sibTransId="{9DE4C5F5-59B4-4689-9EF2-810A9E54ECEF}"/>
    <dgm:cxn modelId="{B964EB8F-862B-4CFB-9815-370A3D03B28B}" type="presOf" srcId="{7123052C-5E24-4598-A4D9-3080F47D7A5F}" destId="{A0E93529-30F9-433C-BF69-C02C9CF75FB1}" srcOrd="0" destOrd="0" presId="urn:microsoft.com/office/officeart/2005/8/layout/vList2"/>
    <dgm:cxn modelId="{1B149E86-AC4A-4FEE-9D31-450D742AEE8A}" srcId="{7123052C-5E24-4598-A4D9-3080F47D7A5F}" destId="{E4CF63AF-110C-4722-AE05-3FA6CF5B44FF}" srcOrd="0" destOrd="0" parTransId="{262B2D08-A51A-4121-BB03-E6E3DAB020EC}" sibTransId="{7F75CB13-3ECF-4872-A408-354D9D1DA234}"/>
    <dgm:cxn modelId="{9E0D4953-1BB4-429A-A168-991F8174D4E8}" srcId="{7123052C-5E24-4598-A4D9-3080F47D7A5F}" destId="{6C715054-190D-47DB-8424-C1B0838A13CD}" srcOrd="1" destOrd="0" parTransId="{15711BB8-4AC7-493D-A6A2-A03506419758}" sibTransId="{B3668DAA-DCF8-487D-A54A-37CABFE7322F}"/>
    <dgm:cxn modelId="{7F4B7C4D-609A-44A6-987D-9C748844D994}" type="presOf" srcId="{78E3954C-42D5-4908-A7D1-5739302AB239}" destId="{ABA4604D-6D49-438D-AAE5-DDA542D4B45B}" srcOrd="0" destOrd="0" presId="urn:microsoft.com/office/officeart/2005/8/layout/vList2"/>
    <dgm:cxn modelId="{1EE03A78-12E2-40AF-867A-DD63385149E6}" type="presOf" srcId="{6C715054-190D-47DB-8424-C1B0838A13CD}" destId="{AF1681B4-335B-446D-94A9-1614C5C959D2}" srcOrd="0" destOrd="0" presId="urn:microsoft.com/office/officeart/2005/8/layout/vList2"/>
    <dgm:cxn modelId="{81681E65-B9B8-42EA-A19F-E52654E7E597}" type="presOf" srcId="{E4CF63AF-110C-4722-AE05-3FA6CF5B44FF}" destId="{F1D56912-7437-44F6-98A6-B6D97E6A3688}" srcOrd="0" destOrd="0" presId="urn:microsoft.com/office/officeart/2005/8/layout/vList2"/>
    <dgm:cxn modelId="{B7B51B19-C3D1-45B5-9309-F68B1DBB0F06}" type="presParOf" srcId="{A0E93529-30F9-433C-BF69-C02C9CF75FB1}" destId="{F1D56912-7437-44F6-98A6-B6D97E6A3688}" srcOrd="0" destOrd="0" presId="urn:microsoft.com/office/officeart/2005/8/layout/vList2"/>
    <dgm:cxn modelId="{57497EA0-BB3B-4F75-904A-913E28B7EA00}" type="presParOf" srcId="{A0E93529-30F9-433C-BF69-C02C9CF75FB1}" destId="{A40914B4-55DD-44F3-9DD9-66A5F4DCFB74}" srcOrd="1" destOrd="0" presId="urn:microsoft.com/office/officeart/2005/8/layout/vList2"/>
    <dgm:cxn modelId="{93426447-530E-4A07-951C-DF65AB7C451A}" type="presParOf" srcId="{A0E93529-30F9-433C-BF69-C02C9CF75FB1}" destId="{AF1681B4-335B-446D-94A9-1614C5C959D2}" srcOrd="2" destOrd="0" presId="urn:microsoft.com/office/officeart/2005/8/layout/vList2"/>
    <dgm:cxn modelId="{85020806-07AC-46F3-B655-0B77DE5CCEE8}" type="presParOf" srcId="{A0E93529-30F9-433C-BF69-C02C9CF75FB1}" destId="{68963115-46D6-4BA5-8D49-55E07C6BA8B5}" srcOrd="3" destOrd="0" presId="urn:microsoft.com/office/officeart/2005/8/layout/vList2"/>
    <dgm:cxn modelId="{7A16C081-971A-437F-A0F6-D24BDC65C7FC}" type="presParOf" srcId="{A0E93529-30F9-433C-BF69-C02C9CF75FB1}" destId="{ABA4604D-6D49-438D-AAE5-DDA542D4B45B}" srcOrd="4"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AEBD2FC-1841-4849-A17B-CD9842A5467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92C92D0-8660-4746-985E-EAD3277150A0}">
      <dgm:prSet/>
      <dgm:spPr/>
      <dgm:t>
        <a:bodyPr/>
        <a:lstStyle/>
        <a:p>
          <a:pPr rtl="0"/>
          <a:r>
            <a:rPr lang="en-US" dirty="0" smtClean="0"/>
            <a:t>Simple Motor Stereotypes</a:t>
          </a:r>
          <a:endParaRPr lang="en-US" dirty="0"/>
        </a:p>
      </dgm:t>
    </dgm:pt>
    <dgm:pt modelId="{E4BB7340-0315-4674-ADF1-2642B38E7806}" type="parTrans" cxnId="{5BA93D1D-8C12-43B9-AAD3-13DED06A69BC}">
      <dgm:prSet/>
      <dgm:spPr/>
      <dgm:t>
        <a:bodyPr/>
        <a:lstStyle/>
        <a:p>
          <a:endParaRPr lang="en-US"/>
        </a:p>
      </dgm:t>
    </dgm:pt>
    <dgm:pt modelId="{57D57F45-1EAD-4173-A588-BD38A994970E}" type="sibTrans" cxnId="{5BA93D1D-8C12-43B9-AAD3-13DED06A69BC}">
      <dgm:prSet/>
      <dgm:spPr/>
      <dgm:t>
        <a:bodyPr/>
        <a:lstStyle/>
        <a:p>
          <a:endParaRPr lang="en-US"/>
        </a:p>
      </dgm:t>
    </dgm:pt>
    <dgm:pt modelId="{E945DA8B-931E-4861-95BE-073644903126}">
      <dgm:prSet/>
      <dgm:spPr/>
      <dgm:t>
        <a:bodyPr/>
        <a:lstStyle/>
        <a:p>
          <a:pPr rtl="0"/>
          <a:r>
            <a:rPr lang="en-US" dirty="0" smtClean="0"/>
            <a:t>Lining up toys or flipping objects</a:t>
          </a:r>
          <a:endParaRPr lang="en-US" dirty="0"/>
        </a:p>
      </dgm:t>
    </dgm:pt>
    <dgm:pt modelId="{EA60D119-9B14-4639-BA1B-FB334B09A15A}" type="parTrans" cxnId="{58B21BE7-FCE2-4528-81B4-18D009A6CC12}">
      <dgm:prSet/>
      <dgm:spPr/>
      <dgm:t>
        <a:bodyPr/>
        <a:lstStyle/>
        <a:p>
          <a:endParaRPr lang="en-US"/>
        </a:p>
      </dgm:t>
    </dgm:pt>
    <dgm:pt modelId="{140C1E83-60AC-4FC6-8792-ED574572D2D1}" type="sibTrans" cxnId="{58B21BE7-FCE2-4528-81B4-18D009A6CC12}">
      <dgm:prSet/>
      <dgm:spPr/>
      <dgm:t>
        <a:bodyPr/>
        <a:lstStyle/>
        <a:p>
          <a:endParaRPr lang="en-US"/>
        </a:p>
      </dgm:t>
    </dgm:pt>
    <dgm:pt modelId="{D9774B17-7CE8-4B6A-AE43-CCCD557C430A}">
      <dgm:prSet/>
      <dgm:spPr/>
      <dgm:t>
        <a:bodyPr/>
        <a:lstStyle/>
        <a:p>
          <a:pPr rtl="0"/>
          <a:r>
            <a:rPr lang="en-US" dirty="0" smtClean="0"/>
            <a:t>Echolalia</a:t>
          </a:r>
          <a:endParaRPr lang="en-US" dirty="0"/>
        </a:p>
      </dgm:t>
    </dgm:pt>
    <dgm:pt modelId="{D6D79623-50C5-4CB4-82F8-DFE851BBE876}" type="parTrans" cxnId="{19EB613A-127B-4977-936F-B7D04896357F}">
      <dgm:prSet/>
      <dgm:spPr/>
      <dgm:t>
        <a:bodyPr/>
        <a:lstStyle/>
        <a:p>
          <a:endParaRPr lang="en-US"/>
        </a:p>
      </dgm:t>
    </dgm:pt>
    <dgm:pt modelId="{E26B28C6-EB2C-4240-929B-611D6E34976A}" type="sibTrans" cxnId="{19EB613A-127B-4977-936F-B7D04896357F}">
      <dgm:prSet/>
      <dgm:spPr/>
      <dgm:t>
        <a:bodyPr/>
        <a:lstStyle/>
        <a:p>
          <a:endParaRPr lang="en-US"/>
        </a:p>
      </dgm:t>
    </dgm:pt>
    <dgm:pt modelId="{F9A5BBC7-706B-400B-A44E-5AD075D10FCA}">
      <dgm:prSet/>
      <dgm:spPr/>
      <dgm:t>
        <a:bodyPr/>
        <a:lstStyle/>
        <a:p>
          <a:pPr rtl="0"/>
          <a:r>
            <a:rPr lang="en-US" dirty="0" smtClean="0"/>
            <a:t>Idiosyncratic phrases</a:t>
          </a:r>
          <a:endParaRPr lang="en-US" dirty="0"/>
        </a:p>
      </dgm:t>
    </dgm:pt>
    <dgm:pt modelId="{2DD86052-6C76-4997-BC98-1DD03DCB2EF4}" type="parTrans" cxnId="{E4709A6A-E07A-46D9-A646-DFAD4C913AD9}">
      <dgm:prSet/>
      <dgm:spPr/>
      <dgm:t>
        <a:bodyPr/>
        <a:lstStyle/>
        <a:p>
          <a:endParaRPr lang="en-US"/>
        </a:p>
      </dgm:t>
    </dgm:pt>
    <dgm:pt modelId="{4BA45694-BE99-4CC5-9CFB-4ECC2DA7CC94}" type="sibTrans" cxnId="{E4709A6A-E07A-46D9-A646-DFAD4C913AD9}">
      <dgm:prSet/>
      <dgm:spPr/>
      <dgm:t>
        <a:bodyPr/>
        <a:lstStyle/>
        <a:p>
          <a:endParaRPr lang="en-US"/>
        </a:p>
      </dgm:t>
    </dgm:pt>
    <dgm:pt modelId="{03B47020-0BE2-4037-B8EA-E96258DBAD41}" type="pres">
      <dgm:prSet presAssocID="{4AEBD2FC-1841-4849-A17B-CD9842A54676}" presName="linear" presStyleCnt="0">
        <dgm:presLayoutVars>
          <dgm:animLvl val="lvl"/>
          <dgm:resizeHandles val="exact"/>
        </dgm:presLayoutVars>
      </dgm:prSet>
      <dgm:spPr/>
      <dgm:t>
        <a:bodyPr/>
        <a:lstStyle/>
        <a:p>
          <a:endParaRPr lang="en-US"/>
        </a:p>
      </dgm:t>
    </dgm:pt>
    <dgm:pt modelId="{4A1C32C3-A1F4-42B2-B1D3-F772C16A166A}" type="pres">
      <dgm:prSet presAssocID="{A92C92D0-8660-4746-985E-EAD3277150A0}" presName="parentText" presStyleLbl="node1" presStyleIdx="0" presStyleCnt="4">
        <dgm:presLayoutVars>
          <dgm:chMax val="0"/>
          <dgm:bulletEnabled val="1"/>
        </dgm:presLayoutVars>
      </dgm:prSet>
      <dgm:spPr/>
      <dgm:t>
        <a:bodyPr/>
        <a:lstStyle/>
        <a:p>
          <a:endParaRPr lang="en-US"/>
        </a:p>
      </dgm:t>
    </dgm:pt>
    <dgm:pt modelId="{7152638C-5914-4554-8778-C1F1575B0124}" type="pres">
      <dgm:prSet presAssocID="{57D57F45-1EAD-4173-A588-BD38A994970E}" presName="spacer" presStyleCnt="0"/>
      <dgm:spPr/>
    </dgm:pt>
    <dgm:pt modelId="{F2F239DF-B82C-4F92-9115-E35210B4BCA5}" type="pres">
      <dgm:prSet presAssocID="{E945DA8B-931E-4861-95BE-073644903126}" presName="parentText" presStyleLbl="node1" presStyleIdx="1" presStyleCnt="4">
        <dgm:presLayoutVars>
          <dgm:chMax val="0"/>
          <dgm:bulletEnabled val="1"/>
        </dgm:presLayoutVars>
      </dgm:prSet>
      <dgm:spPr/>
      <dgm:t>
        <a:bodyPr/>
        <a:lstStyle/>
        <a:p>
          <a:endParaRPr lang="en-US"/>
        </a:p>
      </dgm:t>
    </dgm:pt>
    <dgm:pt modelId="{64C12CD4-4FB0-47B3-92C5-1E71C9E803CD}" type="pres">
      <dgm:prSet presAssocID="{140C1E83-60AC-4FC6-8792-ED574572D2D1}" presName="spacer" presStyleCnt="0"/>
      <dgm:spPr/>
    </dgm:pt>
    <dgm:pt modelId="{7088A7CC-C045-4254-8384-DE88D75120C8}" type="pres">
      <dgm:prSet presAssocID="{D9774B17-7CE8-4B6A-AE43-CCCD557C430A}" presName="parentText" presStyleLbl="node1" presStyleIdx="2" presStyleCnt="4">
        <dgm:presLayoutVars>
          <dgm:chMax val="0"/>
          <dgm:bulletEnabled val="1"/>
        </dgm:presLayoutVars>
      </dgm:prSet>
      <dgm:spPr/>
      <dgm:t>
        <a:bodyPr/>
        <a:lstStyle/>
        <a:p>
          <a:endParaRPr lang="en-US"/>
        </a:p>
      </dgm:t>
    </dgm:pt>
    <dgm:pt modelId="{9C8AC18C-C283-458E-925B-E6AC75A34D60}" type="pres">
      <dgm:prSet presAssocID="{E26B28C6-EB2C-4240-929B-611D6E34976A}" presName="spacer" presStyleCnt="0"/>
      <dgm:spPr/>
    </dgm:pt>
    <dgm:pt modelId="{50A41956-E2CB-44F9-8011-02134CA8D20F}" type="pres">
      <dgm:prSet presAssocID="{F9A5BBC7-706B-400B-A44E-5AD075D10FCA}" presName="parentText" presStyleLbl="node1" presStyleIdx="3" presStyleCnt="4">
        <dgm:presLayoutVars>
          <dgm:chMax val="0"/>
          <dgm:bulletEnabled val="1"/>
        </dgm:presLayoutVars>
      </dgm:prSet>
      <dgm:spPr/>
      <dgm:t>
        <a:bodyPr/>
        <a:lstStyle/>
        <a:p>
          <a:endParaRPr lang="en-US"/>
        </a:p>
      </dgm:t>
    </dgm:pt>
  </dgm:ptLst>
  <dgm:cxnLst>
    <dgm:cxn modelId="{C818D099-C603-4FEB-8899-CA73764EE970}" type="presOf" srcId="{D9774B17-7CE8-4B6A-AE43-CCCD557C430A}" destId="{7088A7CC-C045-4254-8384-DE88D75120C8}" srcOrd="0" destOrd="0" presId="urn:microsoft.com/office/officeart/2005/8/layout/vList2"/>
    <dgm:cxn modelId="{19EB613A-127B-4977-936F-B7D04896357F}" srcId="{4AEBD2FC-1841-4849-A17B-CD9842A54676}" destId="{D9774B17-7CE8-4B6A-AE43-CCCD557C430A}" srcOrd="2" destOrd="0" parTransId="{D6D79623-50C5-4CB4-82F8-DFE851BBE876}" sibTransId="{E26B28C6-EB2C-4240-929B-611D6E34976A}"/>
    <dgm:cxn modelId="{F0049503-89A4-42BA-A24E-6AEE59213C34}" type="presOf" srcId="{4AEBD2FC-1841-4849-A17B-CD9842A54676}" destId="{03B47020-0BE2-4037-B8EA-E96258DBAD41}" srcOrd="0" destOrd="0" presId="urn:microsoft.com/office/officeart/2005/8/layout/vList2"/>
    <dgm:cxn modelId="{F920BBB9-BE56-46F0-B8D9-41B0919352DC}" type="presOf" srcId="{A92C92D0-8660-4746-985E-EAD3277150A0}" destId="{4A1C32C3-A1F4-42B2-B1D3-F772C16A166A}" srcOrd="0" destOrd="0" presId="urn:microsoft.com/office/officeart/2005/8/layout/vList2"/>
    <dgm:cxn modelId="{58B21BE7-FCE2-4528-81B4-18D009A6CC12}" srcId="{4AEBD2FC-1841-4849-A17B-CD9842A54676}" destId="{E945DA8B-931E-4861-95BE-073644903126}" srcOrd="1" destOrd="0" parTransId="{EA60D119-9B14-4639-BA1B-FB334B09A15A}" sibTransId="{140C1E83-60AC-4FC6-8792-ED574572D2D1}"/>
    <dgm:cxn modelId="{B0D37347-1681-4237-8B84-EB528125B161}" type="presOf" srcId="{E945DA8B-931E-4861-95BE-073644903126}" destId="{F2F239DF-B82C-4F92-9115-E35210B4BCA5}" srcOrd="0" destOrd="0" presId="urn:microsoft.com/office/officeart/2005/8/layout/vList2"/>
    <dgm:cxn modelId="{E4709A6A-E07A-46D9-A646-DFAD4C913AD9}" srcId="{4AEBD2FC-1841-4849-A17B-CD9842A54676}" destId="{F9A5BBC7-706B-400B-A44E-5AD075D10FCA}" srcOrd="3" destOrd="0" parTransId="{2DD86052-6C76-4997-BC98-1DD03DCB2EF4}" sibTransId="{4BA45694-BE99-4CC5-9CFB-4ECC2DA7CC94}"/>
    <dgm:cxn modelId="{5BA93D1D-8C12-43B9-AAD3-13DED06A69BC}" srcId="{4AEBD2FC-1841-4849-A17B-CD9842A54676}" destId="{A92C92D0-8660-4746-985E-EAD3277150A0}" srcOrd="0" destOrd="0" parTransId="{E4BB7340-0315-4674-ADF1-2642B38E7806}" sibTransId="{57D57F45-1EAD-4173-A588-BD38A994970E}"/>
    <dgm:cxn modelId="{F40586F5-1BEF-44C1-B442-0D6E3F8CEDF1}" type="presOf" srcId="{F9A5BBC7-706B-400B-A44E-5AD075D10FCA}" destId="{50A41956-E2CB-44F9-8011-02134CA8D20F}" srcOrd="0" destOrd="0" presId="urn:microsoft.com/office/officeart/2005/8/layout/vList2"/>
    <dgm:cxn modelId="{427F70F8-7EF5-4C53-9C3D-06F9B73F4766}" type="presParOf" srcId="{03B47020-0BE2-4037-B8EA-E96258DBAD41}" destId="{4A1C32C3-A1F4-42B2-B1D3-F772C16A166A}" srcOrd="0" destOrd="0" presId="urn:microsoft.com/office/officeart/2005/8/layout/vList2"/>
    <dgm:cxn modelId="{A12566AC-B897-4CE7-8D5C-93544FB2E6A1}" type="presParOf" srcId="{03B47020-0BE2-4037-B8EA-E96258DBAD41}" destId="{7152638C-5914-4554-8778-C1F1575B0124}" srcOrd="1" destOrd="0" presId="urn:microsoft.com/office/officeart/2005/8/layout/vList2"/>
    <dgm:cxn modelId="{DADB6294-F333-4772-B235-73BF5FB9575E}" type="presParOf" srcId="{03B47020-0BE2-4037-B8EA-E96258DBAD41}" destId="{F2F239DF-B82C-4F92-9115-E35210B4BCA5}" srcOrd="2" destOrd="0" presId="urn:microsoft.com/office/officeart/2005/8/layout/vList2"/>
    <dgm:cxn modelId="{1FF7DCAF-B596-432E-B16A-428471AACAFA}" type="presParOf" srcId="{03B47020-0BE2-4037-B8EA-E96258DBAD41}" destId="{64C12CD4-4FB0-47B3-92C5-1E71C9E803CD}" srcOrd="3" destOrd="0" presId="urn:microsoft.com/office/officeart/2005/8/layout/vList2"/>
    <dgm:cxn modelId="{EDE56ED2-219C-4ACB-AADD-719C02C7968E}" type="presParOf" srcId="{03B47020-0BE2-4037-B8EA-E96258DBAD41}" destId="{7088A7CC-C045-4254-8384-DE88D75120C8}" srcOrd="4" destOrd="0" presId="urn:microsoft.com/office/officeart/2005/8/layout/vList2"/>
    <dgm:cxn modelId="{9C4EEE99-7591-41DF-AA50-20B914B1009A}" type="presParOf" srcId="{03B47020-0BE2-4037-B8EA-E96258DBAD41}" destId="{9C8AC18C-C283-458E-925B-E6AC75A34D60}" srcOrd="5" destOrd="0" presId="urn:microsoft.com/office/officeart/2005/8/layout/vList2"/>
    <dgm:cxn modelId="{2CCFFA60-2746-4E55-9EA1-96E6434B81B0}" type="presParOf" srcId="{03B47020-0BE2-4037-B8EA-E96258DBAD41}" destId="{50A41956-E2CB-44F9-8011-02134CA8D20F}"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9B399EA-4C30-4307-B8AC-9E0BC458428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AD2F7C5-D8D7-40B1-AC8F-F3AFA4643E96}">
      <dgm:prSet/>
      <dgm:spPr/>
      <dgm:t>
        <a:bodyPr/>
        <a:lstStyle/>
        <a:p>
          <a:pPr rtl="0"/>
          <a:r>
            <a:rPr lang="en-US" dirty="0" smtClean="0"/>
            <a:t>Extreme distress at small changes</a:t>
          </a:r>
          <a:endParaRPr lang="en-US" dirty="0"/>
        </a:p>
      </dgm:t>
    </dgm:pt>
    <dgm:pt modelId="{AF070FFE-7DEF-49C0-ACBA-DD9830D74F94}" type="parTrans" cxnId="{D531D6CC-7B7C-4C04-B630-E04C2BE2F793}">
      <dgm:prSet/>
      <dgm:spPr/>
      <dgm:t>
        <a:bodyPr/>
        <a:lstStyle/>
        <a:p>
          <a:endParaRPr lang="en-US"/>
        </a:p>
      </dgm:t>
    </dgm:pt>
    <dgm:pt modelId="{AED61C31-1678-41CA-BF63-9F8456EB4D98}" type="sibTrans" cxnId="{D531D6CC-7B7C-4C04-B630-E04C2BE2F793}">
      <dgm:prSet/>
      <dgm:spPr/>
      <dgm:t>
        <a:bodyPr/>
        <a:lstStyle/>
        <a:p>
          <a:endParaRPr lang="en-US"/>
        </a:p>
      </dgm:t>
    </dgm:pt>
    <dgm:pt modelId="{649DD28D-AD0A-4FB9-930A-9E2F9972B970}">
      <dgm:prSet/>
      <dgm:spPr/>
      <dgm:t>
        <a:bodyPr/>
        <a:lstStyle/>
        <a:p>
          <a:pPr rtl="0"/>
          <a:r>
            <a:rPr lang="en-US" dirty="0" smtClean="0"/>
            <a:t>Difficulties</a:t>
          </a:r>
          <a:r>
            <a:rPr lang="en-US" baseline="0" dirty="0" smtClean="0"/>
            <a:t> with</a:t>
          </a:r>
        </a:p>
        <a:p>
          <a:pPr rtl="0"/>
          <a:r>
            <a:rPr lang="en-US" baseline="0" dirty="0" smtClean="0"/>
            <a:t> Transitions</a:t>
          </a:r>
          <a:endParaRPr lang="en-US" dirty="0"/>
        </a:p>
      </dgm:t>
    </dgm:pt>
    <dgm:pt modelId="{F7BA9113-182F-4981-B59E-947303627B0C}" type="parTrans" cxnId="{6499605A-D88E-4196-A9A4-7799924CCD08}">
      <dgm:prSet/>
      <dgm:spPr/>
      <dgm:t>
        <a:bodyPr/>
        <a:lstStyle/>
        <a:p>
          <a:endParaRPr lang="en-US"/>
        </a:p>
      </dgm:t>
    </dgm:pt>
    <dgm:pt modelId="{1DA2ECC6-2632-4310-BA25-1EB180D0D31F}" type="sibTrans" cxnId="{6499605A-D88E-4196-A9A4-7799924CCD08}">
      <dgm:prSet/>
      <dgm:spPr/>
      <dgm:t>
        <a:bodyPr/>
        <a:lstStyle/>
        <a:p>
          <a:endParaRPr lang="en-US"/>
        </a:p>
      </dgm:t>
    </dgm:pt>
    <dgm:pt modelId="{4567B6EF-16A7-43A6-A6C3-BD6004ED9A38}">
      <dgm:prSet/>
      <dgm:spPr/>
      <dgm:t>
        <a:bodyPr/>
        <a:lstStyle/>
        <a:p>
          <a:pPr rtl="0"/>
          <a:r>
            <a:rPr lang="en-US" dirty="0" smtClean="0"/>
            <a:t>Rigid</a:t>
          </a:r>
          <a:r>
            <a:rPr lang="en-US" baseline="0" dirty="0" smtClean="0"/>
            <a:t> Thinking Patterns</a:t>
          </a:r>
          <a:endParaRPr lang="en-US" dirty="0"/>
        </a:p>
      </dgm:t>
    </dgm:pt>
    <dgm:pt modelId="{667CBD60-00F6-4D4E-8345-EC6D2D55373F}" type="parTrans" cxnId="{D3BF2B3C-C811-496D-9083-B407022ACD45}">
      <dgm:prSet/>
      <dgm:spPr/>
      <dgm:t>
        <a:bodyPr/>
        <a:lstStyle/>
        <a:p>
          <a:endParaRPr lang="en-US"/>
        </a:p>
      </dgm:t>
    </dgm:pt>
    <dgm:pt modelId="{A5C2E4AB-419D-48E2-951F-AA8EB215D83C}" type="sibTrans" cxnId="{D3BF2B3C-C811-496D-9083-B407022ACD45}">
      <dgm:prSet/>
      <dgm:spPr/>
      <dgm:t>
        <a:bodyPr/>
        <a:lstStyle/>
        <a:p>
          <a:endParaRPr lang="en-US"/>
        </a:p>
      </dgm:t>
    </dgm:pt>
    <dgm:pt modelId="{F3F07184-9A52-406A-85C3-3FFD578A88B4}">
      <dgm:prSet/>
      <dgm:spPr/>
      <dgm:t>
        <a:bodyPr/>
        <a:lstStyle/>
        <a:p>
          <a:pPr rtl="0"/>
          <a:r>
            <a:rPr lang="en-US" dirty="0" smtClean="0"/>
            <a:t>Greeting</a:t>
          </a:r>
          <a:r>
            <a:rPr lang="en-US" baseline="0" dirty="0" smtClean="0"/>
            <a:t> Rituals</a:t>
          </a:r>
          <a:endParaRPr lang="en-US" dirty="0"/>
        </a:p>
      </dgm:t>
    </dgm:pt>
    <dgm:pt modelId="{C176BFA7-B0A2-4F86-9491-9736F9356CC9}" type="parTrans" cxnId="{CBB60953-D185-4B66-8006-02E56DE420CE}">
      <dgm:prSet/>
      <dgm:spPr/>
      <dgm:t>
        <a:bodyPr/>
        <a:lstStyle/>
        <a:p>
          <a:endParaRPr lang="en-US"/>
        </a:p>
      </dgm:t>
    </dgm:pt>
    <dgm:pt modelId="{BEDC2B42-8974-4094-B108-B05572F33D4C}" type="sibTrans" cxnId="{CBB60953-D185-4B66-8006-02E56DE420CE}">
      <dgm:prSet/>
      <dgm:spPr/>
      <dgm:t>
        <a:bodyPr/>
        <a:lstStyle/>
        <a:p>
          <a:endParaRPr lang="en-US"/>
        </a:p>
      </dgm:t>
    </dgm:pt>
    <dgm:pt modelId="{0F32D4A7-C1F5-42B4-8F78-2D98863BF3BD}">
      <dgm:prSet/>
      <dgm:spPr/>
      <dgm:t>
        <a:bodyPr/>
        <a:lstStyle/>
        <a:p>
          <a:r>
            <a:rPr lang="en-US" dirty="0" smtClean="0"/>
            <a:t>Need to take the same route or eat the same food every day</a:t>
          </a:r>
          <a:endParaRPr lang="en-US" dirty="0"/>
        </a:p>
      </dgm:t>
    </dgm:pt>
    <dgm:pt modelId="{976D28F5-07A4-4A33-AFFC-721ABC48611B}" type="parTrans" cxnId="{FA547369-4DF4-4FEB-B3E3-026B2EEF2FB7}">
      <dgm:prSet/>
      <dgm:spPr/>
      <dgm:t>
        <a:bodyPr/>
        <a:lstStyle/>
        <a:p>
          <a:endParaRPr lang="en-US"/>
        </a:p>
      </dgm:t>
    </dgm:pt>
    <dgm:pt modelId="{97431E63-2A6B-465D-B2D2-FFDDB047350E}" type="sibTrans" cxnId="{FA547369-4DF4-4FEB-B3E3-026B2EEF2FB7}">
      <dgm:prSet/>
      <dgm:spPr/>
      <dgm:t>
        <a:bodyPr/>
        <a:lstStyle/>
        <a:p>
          <a:endParaRPr lang="en-US"/>
        </a:p>
      </dgm:t>
    </dgm:pt>
    <dgm:pt modelId="{3170762E-7527-49DD-86B4-C1282292F9CE}" type="pres">
      <dgm:prSet presAssocID="{F9B399EA-4C30-4307-B8AC-9E0BC4584282}" presName="linear" presStyleCnt="0">
        <dgm:presLayoutVars>
          <dgm:animLvl val="lvl"/>
          <dgm:resizeHandles val="exact"/>
        </dgm:presLayoutVars>
      </dgm:prSet>
      <dgm:spPr/>
      <dgm:t>
        <a:bodyPr/>
        <a:lstStyle/>
        <a:p>
          <a:endParaRPr lang="en-US"/>
        </a:p>
      </dgm:t>
    </dgm:pt>
    <dgm:pt modelId="{36D22212-65E0-4D4C-8920-0B4ABAFACA28}" type="pres">
      <dgm:prSet presAssocID="{0AD2F7C5-D8D7-40B1-AC8F-F3AFA4643E96}" presName="parentText" presStyleLbl="node1" presStyleIdx="0" presStyleCnt="5">
        <dgm:presLayoutVars>
          <dgm:chMax val="0"/>
          <dgm:bulletEnabled val="1"/>
        </dgm:presLayoutVars>
      </dgm:prSet>
      <dgm:spPr/>
      <dgm:t>
        <a:bodyPr/>
        <a:lstStyle/>
        <a:p>
          <a:endParaRPr lang="en-US"/>
        </a:p>
      </dgm:t>
    </dgm:pt>
    <dgm:pt modelId="{8E97160A-9345-42B7-9D21-241E1EBD78EF}" type="pres">
      <dgm:prSet presAssocID="{AED61C31-1678-41CA-BF63-9F8456EB4D98}" presName="spacer" presStyleCnt="0"/>
      <dgm:spPr/>
    </dgm:pt>
    <dgm:pt modelId="{6791B506-01D3-4E0C-96A5-A2D97AA8D520}" type="pres">
      <dgm:prSet presAssocID="{649DD28D-AD0A-4FB9-930A-9E2F9972B970}" presName="parentText" presStyleLbl="node1" presStyleIdx="1" presStyleCnt="5">
        <dgm:presLayoutVars>
          <dgm:chMax val="0"/>
          <dgm:bulletEnabled val="1"/>
        </dgm:presLayoutVars>
      </dgm:prSet>
      <dgm:spPr/>
      <dgm:t>
        <a:bodyPr/>
        <a:lstStyle/>
        <a:p>
          <a:endParaRPr lang="en-US"/>
        </a:p>
      </dgm:t>
    </dgm:pt>
    <dgm:pt modelId="{E8669A52-A1DD-4DC9-BC8A-78224586C62B}" type="pres">
      <dgm:prSet presAssocID="{1DA2ECC6-2632-4310-BA25-1EB180D0D31F}" presName="spacer" presStyleCnt="0"/>
      <dgm:spPr/>
    </dgm:pt>
    <dgm:pt modelId="{0B436D20-3923-4742-A9FB-1618C577F932}" type="pres">
      <dgm:prSet presAssocID="{4567B6EF-16A7-43A6-A6C3-BD6004ED9A38}" presName="parentText" presStyleLbl="node1" presStyleIdx="2" presStyleCnt="5">
        <dgm:presLayoutVars>
          <dgm:chMax val="0"/>
          <dgm:bulletEnabled val="1"/>
        </dgm:presLayoutVars>
      </dgm:prSet>
      <dgm:spPr/>
      <dgm:t>
        <a:bodyPr/>
        <a:lstStyle/>
        <a:p>
          <a:endParaRPr lang="en-US"/>
        </a:p>
      </dgm:t>
    </dgm:pt>
    <dgm:pt modelId="{23196027-406B-4850-854C-4C90B9E6BBC1}" type="pres">
      <dgm:prSet presAssocID="{A5C2E4AB-419D-48E2-951F-AA8EB215D83C}" presName="spacer" presStyleCnt="0"/>
      <dgm:spPr/>
    </dgm:pt>
    <dgm:pt modelId="{CBF11661-B298-4B6E-8369-EFAB9D889973}" type="pres">
      <dgm:prSet presAssocID="{F3F07184-9A52-406A-85C3-3FFD578A88B4}" presName="parentText" presStyleLbl="node1" presStyleIdx="3" presStyleCnt="5">
        <dgm:presLayoutVars>
          <dgm:chMax val="0"/>
          <dgm:bulletEnabled val="1"/>
        </dgm:presLayoutVars>
      </dgm:prSet>
      <dgm:spPr/>
      <dgm:t>
        <a:bodyPr/>
        <a:lstStyle/>
        <a:p>
          <a:endParaRPr lang="en-US"/>
        </a:p>
      </dgm:t>
    </dgm:pt>
    <dgm:pt modelId="{6922ED0C-5027-4AAC-844E-157577761F33}" type="pres">
      <dgm:prSet presAssocID="{BEDC2B42-8974-4094-B108-B05572F33D4C}" presName="spacer" presStyleCnt="0"/>
      <dgm:spPr/>
    </dgm:pt>
    <dgm:pt modelId="{B6500666-8EF3-40CB-B53F-D3C6F728CC64}" type="pres">
      <dgm:prSet presAssocID="{0F32D4A7-C1F5-42B4-8F78-2D98863BF3BD}" presName="parentText" presStyleLbl="node1" presStyleIdx="4" presStyleCnt="5">
        <dgm:presLayoutVars>
          <dgm:chMax val="0"/>
          <dgm:bulletEnabled val="1"/>
        </dgm:presLayoutVars>
      </dgm:prSet>
      <dgm:spPr/>
      <dgm:t>
        <a:bodyPr/>
        <a:lstStyle/>
        <a:p>
          <a:endParaRPr lang="en-US"/>
        </a:p>
      </dgm:t>
    </dgm:pt>
  </dgm:ptLst>
  <dgm:cxnLst>
    <dgm:cxn modelId="{6499605A-D88E-4196-A9A4-7799924CCD08}" srcId="{F9B399EA-4C30-4307-B8AC-9E0BC4584282}" destId="{649DD28D-AD0A-4FB9-930A-9E2F9972B970}" srcOrd="1" destOrd="0" parTransId="{F7BA9113-182F-4981-B59E-947303627B0C}" sibTransId="{1DA2ECC6-2632-4310-BA25-1EB180D0D31F}"/>
    <dgm:cxn modelId="{FA547369-4DF4-4FEB-B3E3-026B2EEF2FB7}" srcId="{F9B399EA-4C30-4307-B8AC-9E0BC4584282}" destId="{0F32D4A7-C1F5-42B4-8F78-2D98863BF3BD}" srcOrd="4" destOrd="0" parTransId="{976D28F5-07A4-4A33-AFFC-721ABC48611B}" sibTransId="{97431E63-2A6B-465D-B2D2-FFDDB047350E}"/>
    <dgm:cxn modelId="{E6065A50-5EC0-4E3B-B86D-B860C7D3A6A1}" type="presOf" srcId="{0F32D4A7-C1F5-42B4-8F78-2D98863BF3BD}" destId="{B6500666-8EF3-40CB-B53F-D3C6F728CC64}" srcOrd="0" destOrd="0" presId="urn:microsoft.com/office/officeart/2005/8/layout/vList2"/>
    <dgm:cxn modelId="{4E01D09A-C1DE-4B77-88D3-612A1F526213}" type="presOf" srcId="{F9B399EA-4C30-4307-B8AC-9E0BC4584282}" destId="{3170762E-7527-49DD-86B4-C1282292F9CE}" srcOrd="0" destOrd="0" presId="urn:microsoft.com/office/officeart/2005/8/layout/vList2"/>
    <dgm:cxn modelId="{F18BF4F7-A8BC-4B79-921E-093960B2E154}" type="presOf" srcId="{F3F07184-9A52-406A-85C3-3FFD578A88B4}" destId="{CBF11661-B298-4B6E-8369-EFAB9D889973}" srcOrd="0" destOrd="0" presId="urn:microsoft.com/office/officeart/2005/8/layout/vList2"/>
    <dgm:cxn modelId="{E22DFC85-4D0A-440F-ABE1-DFFB68E7A9C2}" type="presOf" srcId="{4567B6EF-16A7-43A6-A6C3-BD6004ED9A38}" destId="{0B436D20-3923-4742-A9FB-1618C577F932}" srcOrd="0" destOrd="0" presId="urn:microsoft.com/office/officeart/2005/8/layout/vList2"/>
    <dgm:cxn modelId="{CBB60953-D185-4B66-8006-02E56DE420CE}" srcId="{F9B399EA-4C30-4307-B8AC-9E0BC4584282}" destId="{F3F07184-9A52-406A-85C3-3FFD578A88B4}" srcOrd="3" destOrd="0" parTransId="{C176BFA7-B0A2-4F86-9491-9736F9356CC9}" sibTransId="{BEDC2B42-8974-4094-B108-B05572F33D4C}"/>
    <dgm:cxn modelId="{D531D6CC-7B7C-4C04-B630-E04C2BE2F793}" srcId="{F9B399EA-4C30-4307-B8AC-9E0BC4584282}" destId="{0AD2F7C5-D8D7-40B1-AC8F-F3AFA4643E96}" srcOrd="0" destOrd="0" parTransId="{AF070FFE-7DEF-49C0-ACBA-DD9830D74F94}" sibTransId="{AED61C31-1678-41CA-BF63-9F8456EB4D98}"/>
    <dgm:cxn modelId="{4B715305-CAA5-4A1E-AC2E-202AE24794A1}" type="presOf" srcId="{0AD2F7C5-D8D7-40B1-AC8F-F3AFA4643E96}" destId="{36D22212-65E0-4D4C-8920-0B4ABAFACA28}" srcOrd="0" destOrd="0" presId="urn:microsoft.com/office/officeart/2005/8/layout/vList2"/>
    <dgm:cxn modelId="{D3BF2B3C-C811-496D-9083-B407022ACD45}" srcId="{F9B399EA-4C30-4307-B8AC-9E0BC4584282}" destId="{4567B6EF-16A7-43A6-A6C3-BD6004ED9A38}" srcOrd="2" destOrd="0" parTransId="{667CBD60-00F6-4D4E-8345-EC6D2D55373F}" sibTransId="{A5C2E4AB-419D-48E2-951F-AA8EB215D83C}"/>
    <dgm:cxn modelId="{C6D5F8C3-1656-4751-A83A-C0297C4545F9}" type="presOf" srcId="{649DD28D-AD0A-4FB9-930A-9E2F9972B970}" destId="{6791B506-01D3-4E0C-96A5-A2D97AA8D520}" srcOrd="0" destOrd="0" presId="urn:microsoft.com/office/officeart/2005/8/layout/vList2"/>
    <dgm:cxn modelId="{B64AD2D9-804D-4C63-BA4F-6AB0F3642C2D}" type="presParOf" srcId="{3170762E-7527-49DD-86B4-C1282292F9CE}" destId="{36D22212-65E0-4D4C-8920-0B4ABAFACA28}" srcOrd="0" destOrd="0" presId="urn:microsoft.com/office/officeart/2005/8/layout/vList2"/>
    <dgm:cxn modelId="{13D1478D-C484-4217-85D2-19168C8E088E}" type="presParOf" srcId="{3170762E-7527-49DD-86B4-C1282292F9CE}" destId="{8E97160A-9345-42B7-9D21-241E1EBD78EF}" srcOrd="1" destOrd="0" presId="urn:microsoft.com/office/officeart/2005/8/layout/vList2"/>
    <dgm:cxn modelId="{1972325A-4868-4DCE-BF3D-330F55DD75EA}" type="presParOf" srcId="{3170762E-7527-49DD-86B4-C1282292F9CE}" destId="{6791B506-01D3-4E0C-96A5-A2D97AA8D520}" srcOrd="2" destOrd="0" presId="urn:microsoft.com/office/officeart/2005/8/layout/vList2"/>
    <dgm:cxn modelId="{5852A7E2-C83A-492D-BFBE-DC5A196D84C5}" type="presParOf" srcId="{3170762E-7527-49DD-86B4-C1282292F9CE}" destId="{E8669A52-A1DD-4DC9-BC8A-78224586C62B}" srcOrd="3" destOrd="0" presId="urn:microsoft.com/office/officeart/2005/8/layout/vList2"/>
    <dgm:cxn modelId="{09C8AB21-BA33-44B7-9479-8B14D57C18DC}" type="presParOf" srcId="{3170762E-7527-49DD-86B4-C1282292F9CE}" destId="{0B436D20-3923-4742-A9FB-1618C577F932}" srcOrd="4" destOrd="0" presId="urn:microsoft.com/office/officeart/2005/8/layout/vList2"/>
    <dgm:cxn modelId="{C32CF71E-0407-4105-B01F-26BEA8BC296E}" type="presParOf" srcId="{3170762E-7527-49DD-86B4-C1282292F9CE}" destId="{23196027-406B-4850-854C-4C90B9E6BBC1}" srcOrd="5" destOrd="0" presId="urn:microsoft.com/office/officeart/2005/8/layout/vList2"/>
    <dgm:cxn modelId="{D0246964-9109-47BD-B8C7-76F92396147F}" type="presParOf" srcId="{3170762E-7527-49DD-86B4-C1282292F9CE}" destId="{CBF11661-B298-4B6E-8369-EFAB9D889973}" srcOrd="6" destOrd="0" presId="urn:microsoft.com/office/officeart/2005/8/layout/vList2"/>
    <dgm:cxn modelId="{11CD19D6-FC3D-478F-A93A-0C36EA15C9E0}" type="presParOf" srcId="{3170762E-7527-49DD-86B4-C1282292F9CE}" destId="{6922ED0C-5027-4AAC-844E-157577761F33}" srcOrd="7" destOrd="0" presId="urn:microsoft.com/office/officeart/2005/8/layout/vList2"/>
    <dgm:cxn modelId="{012FEA89-FF8B-442F-9107-930D8E413C4A}" type="presParOf" srcId="{3170762E-7527-49DD-86B4-C1282292F9CE}" destId="{B6500666-8EF3-40CB-B53F-D3C6F728CC64}" srcOrd="8"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123052C-5E24-4598-A4D9-3080F47D7A5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4CF63AF-110C-4722-AE05-3FA6CF5B44FF}">
      <dgm:prSet/>
      <dgm:spPr/>
      <dgm:t>
        <a:bodyPr/>
        <a:lstStyle/>
        <a:p>
          <a:pPr rtl="0"/>
          <a:r>
            <a:rPr lang="en-US" dirty="0" smtClean="0"/>
            <a:t>Difficulties adjusting behavior to suit various social contexts</a:t>
          </a:r>
          <a:endParaRPr lang="en-US" dirty="0"/>
        </a:p>
      </dgm:t>
    </dgm:pt>
    <dgm:pt modelId="{262B2D08-A51A-4121-BB03-E6E3DAB020EC}" type="parTrans" cxnId="{1B149E86-AC4A-4FEE-9D31-450D742AEE8A}">
      <dgm:prSet/>
      <dgm:spPr/>
      <dgm:t>
        <a:bodyPr/>
        <a:lstStyle/>
        <a:p>
          <a:endParaRPr lang="en-US"/>
        </a:p>
      </dgm:t>
    </dgm:pt>
    <dgm:pt modelId="{7F75CB13-3ECF-4872-A408-354D9D1DA234}" type="sibTrans" cxnId="{1B149E86-AC4A-4FEE-9D31-450D742AEE8A}">
      <dgm:prSet/>
      <dgm:spPr/>
      <dgm:t>
        <a:bodyPr/>
        <a:lstStyle/>
        <a:p>
          <a:endParaRPr lang="en-US"/>
        </a:p>
      </dgm:t>
    </dgm:pt>
    <dgm:pt modelId="{6C715054-190D-47DB-8424-C1B0838A13CD}">
      <dgm:prSet/>
      <dgm:spPr/>
      <dgm:t>
        <a:bodyPr/>
        <a:lstStyle/>
        <a:p>
          <a:pPr rtl="0"/>
          <a:r>
            <a:rPr lang="en-US" dirty="0" smtClean="0"/>
            <a:t>Difficulties in sharing imaginative play or in making friends</a:t>
          </a:r>
          <a:endParaRPr lang="en-US" dirty="0"/>
        </a:p>
      </dgm:t>
    </dgm:pt>
    <dgm:pt modelId="{15711BB8-4AC7-493D-A6A2-A03506419758}" type="parTrans" cxnId="{9E0D4953-1BB4-429A-A168-991F8174D4E8}">
      <dgm:prSet/>
      <dgm:spPr/>
      <dgm:t>
        <a:bodyPr/>
        <a:lstStyle/>
        <a:p>
          <a:endParaRPr lang="en-US"/>
        </a:p>
      </dgm:t>
    </dgm:pt>
    <dgm:pt modelId="{B3668DAA-DCF8-487D-A54A-37CABFE7322F}" type="sibTrans" cxnId="{9E0D4953-1BB4-429A-A168-991F8174D4E8}">
      <dgm:prSet/>
      <dgm:spPr/>
      <dgm:t>
        <a:bodyPr/>
        <a:lstStyle/>
        <a:p>
          <a:endParaRPr lang="en-US"/>
        </a:p>
      </dgm:t>
    </dgm:pt>
    <dgm:pt modelId="{78E3954C-42D5-4908-A7D1-5739302AB239}">
      <dgm:prSet/>
      <dgm:spPr/>
      <dgm:t>
        <a:bodyPr/>
        <a:lstStyle/>
        <a:p>
          <a:pPr rtl="0"/>
          <a:r>
            <a:rPr lang="en-US" dirty="0" smtClean="0"/>
            <a:t>Absence of interest in peers</a:t>
          </a:r>
          <a:endParaRPr lang="en-US" dirty="0"/>
        </a:p>
      </dgm:t>
    </dgm:pt>
    <dgm:pt modelId="{0AB0C659-D16E-42AC-B14F-89E2710968CA}" type="parTrans" cxnId="{D46D8D08-CD60-43EA-BA44-FCCE482C50E2}">
      <dgm:prSet/>
      <dgm:spPr/>
      <dgm:t>
        <a:bodyPr/>
        <a:lstStyle/>
        <a:p>
          <a:endParaRPr lang="en-US"/>
        </a:p>
      </dgm:t>
    </dgm:pt>
    <dgm:pt modelId="{9DE4C5F5-59B4-4689-9EF2-810A9E54ECEF}" type="sibTrans" cxnId="{D46D8D08-CD60-43EA-BA44-FCCE482C50E2}">
      <dgm:prSet/>
      <dgm:spPr/>
      <dgm:t>
        <a:bodyPr/>
        <a:lstStyle/>
        <a:p>
          <a:endParaRPr lang="en-US"/>
        </a:p>
      </dgm:t>
    </dgm:pt>
    <dgm:pt modelId="{0C0AC325-6CFA-4214-A7F6-24C3A7ECA3E1}" type="pres">
      <dgm:prSet presAssocID="{7123052C-5E24-4598-A4D9-3080F47D7A5F}" presName="linear" presStyleCnt="0">
        <dgm:presLayoutVars>
          <dgm:animLvl val="lvl"/>
          <dgm:resizeHandles val="exact"/>
        </dgm:presLayoutVars>
      </dgm:prSet>
      <dgm:spPr/>
      <dgm:t>
        <a:bodyPr/>
        <a:lstStyle/>
        <a:p>
          <a:endParaRPr lang="en-US"/>
        </a:p>
      </dgm:t>
    </dgm:pt>
    <dgm:pt modelId="{1E5B0A04-230B-4673-9B8D-6EA3D9941ACC}" type="pres">
      <dgm:prSet presAssocID="{E4CF63AF-110C-4722-AE05-3FA6CF5B44FF}" presName="parentText" presStyleLbl="node1" presStyleIdx="0" presStyleCnt="3" custScaleY="41534">
        <dgm:presLayoutVars>
          <dgm:chMax val="0"/>
          <dgm:bulletEnabled val="1"/>
        </dgm:presLayoutVars>
      </dgm:prSet>
      <dgm:spPr/>
      <dgm:t>
        <a:bodyPr/>
        <a:lstStyle/>
        <a:p>
          <a:endParaRPr lang="en-US"/>
        </a:p>
      </dgm:t>
    </dgm:pt>
    <dgm:pt modelId="{1E5FA13E-873D-4802-BAA1-42CE0A019A46}" type="pres">
      <dgm:prSet presAssocID="{7F75CB13-3ECF-4872-A408-354D9D1DA234}" presName="spacer" presStyleCnt="0"/>
      <dgm:spPr/>
    </dgm:pt>
    <dgm:pt modelId="{6A833FD8-90FC-4662-A1F9-B3A28692A627}" type="pres">
      <dgm:prSet presAssocID="{6C715054-190D-47DB-8424-C1B0838A13CD}" presName="parentText" presStyleLbl="node1" presStyleIdx="1" presStyleCnt="3" custScaleY="47283">
        <dgm:presLayoutVars>
          <dgm:chMax val="0"/>
          <dgm:bulletEnabled val="1"/>
        </dgm:presLayoutVars>
      </dgm:prSet>
      <dgm:spPr/>
      <dgm:t>
        <a:bodyPr/>
        <a:lstStyle/>
        <a:p>
          <a:endParaRPr lang="en-US"/>
        </a:p>
      </dgm:t>
    </dgm:pt>
    <dgm:pt modelId="{0EE21316-82FC-430E-8280-07530A744838}" type="pres">
      <dgm:prSet presAssocID="{B3668DAA-DCF8-487D-A54A-37CABFE7322F}" presName="spacer" presStyleCnt="0"/>
      <dgm:spPr/>
    </dgm:pt>
    <dgm:pt modelId="{AC0F03A1-2E3D-4B1A-BF77-40F65C65DFA3}" type="pres">
      <dgm:prSet presAssocID="{78E3954C-42D5-4908-A7D1-5739302AB239}" presName="parentText" presStyleLbl="node1" presStyleIdx="2" presStyleCnt="3" custScaleY="33018">
        <dgm:presLayoutVars>
          <dgm:chMax val="0"/>
          <dgm:bulletEnabled val="1"/>
        </dgm:presLayoutVars>
      </dgm:prSet>
      <dgm:spPr/>
      <dgm:t>
        <a:bodyPr/>
        <a:lstStyle/>
        <a:p>
          <a:endParaRPr lang="en-US"/>
        </a:p>
      </dgm:t>
    </dgm:pt>
  </dgm:ptLst>
  <dgm:cxnLst>
    <dgm:cxn modelId="{D46D8D08-CD60-43EA-BA44-FCCE482C50E2}" srcId="{7123052C-5E24-4598-A4D9-3080F47D7A5F}" destId="{78E3954C-42D5-4908-A7D1-5739302AB239}" srcOrd="2" destOrd="0" parTransId="{0AB0C659-D16E-42AC-B14F-89E2710968CA}" sibTransId="{9DE4C5F5-59B4-4689-9EF2-810A9E54ECEF}"/>
    <dgm:cxn modelId="{17AE3B2B-6512-415E-9A07-3BE8923B5A74}" type="presOf" srcId="{7123052C-5E24-4598-A4D9-3080F47D7A5F}" destId="{0C0AC325-6CFA-4214-A7F6-24C3A7ECA3E1}" srcOrd="0" destOrd="0" presId="urn:microsoft.com/office/officeart/2005/8/layout/vList2"/>
    <dgm:cxn modelId="{1B149E86-AC4A-4FEE-9D31-450D742AEE8A}" srcId="{7123052C-5E24-4598-A4D9-3080F47D7A5F}" destId="{E4CF63AF-110C-4722-AE05-3FA6CF5B44FF}" srcOrd="0" destOrd="0" parTransId="{262B2D08-A51A-4121-BB03-E6E3DAB020EC}" sibTransId="{7F75CB13-3ECF-4872-A408-354D9D1DA234}"/>
    <dgm:cxn modelId="{B3219765-8027-4832-BA3A-29292A2892FD}" type="presOf" srcId="{78E3954C-42D5-4908-A7D1-5739302AB239}" destId="{AC0F03A1-2E3D-4B1A-BF77-40F65C65DFA3}" srcOrd="0" destOrd="0" presId="urn:microsoft.com/office/officeart/2005/8/layout/vList2"/>
    <dgm:cxn modelId="{9E0D4953-1BB4-429A-A168-991F8174D4E8}" srcId="{7123052C-5E24-4598-A4D9-3080F47D7A5F}" destId="{6C715054-190D-47DB-8424-C1B0838A13CD}" srcOrd="1" destOrd="0" parTransId="{15711BB8-4AC7-493D-A6A2-A03506419758}" sibTransId="{B3668DAA-DCF8-487D-A54A-37CABFE7322F}"/>
    <dgm:cxn modelId="{E3AAAFA2-8354-470F-9494-EF77C9051CFA}" type="presOf" srcId="{E4CF63AF-110C-4722-AE05-3FA6CF5B44FF}" destId="{1E5B0A04-230B-4673-9B8D-6EA3D9941ACC}" srcOrd="0" destOrd="0" presId="urn:microsoft.com/office/officeart/2005/8/layout/vList2"/>
    <dgm:cxn modelId="{31D19ECA-C642-4E53-8398-8B7CE40263F9}" type="presOf" srcId="{6C715054-190D-47DB-8424-C1B0838A13CD}" destId="{6A833FD8-90FC-4662-A1F9-B3A28692A627}" srcOrd="0" destOrd="0" presId="urn:microsoft.com/office/officeart/2005/8/layout/vList2"/>
    <dgm:cxn modelId="{A8E955CE-F2FD-4769-9F0A-9C95D701ABE5}" type="presParOf" srcId="{0C0AC325-6CFA-4214-A7F6-24C3A7ECA3E1}" destId="{1E5B0A04-230B-4673-9B8D-6EA3D9941ACC}" srcOrd="0" destOrd="0" presId="urn:microsoft.com/office/officeart/2005/8/layout/vList2"/>
    <dgm:cxn modelId="{A7FDD74A-9FF1-496A-A34F-B41F3DF64FFA}" type="presParOf" srcId="{0C0AC325-6CFA-4214-A7F6-24C3A7ECA3E1}" destId="{1E5FA13E-873D-4802-BAA1-42CE0A019A46}" srcOrd="1" destOrd="0" presId="urn:microsoft.com/office/officeart/2005/8/layout/vList2"/>
    <dgm:cxn modelId="{EDF9CD93-420F-4F65-B2F0-7C25646EF506}" type="presParOf" srcId="{0C0AC325-6CFA-4214-A7F6-24C3A7ECA3E1}" destId="{6A833FD8-90FC-4662-A1F9-B3A28692A627}" srcOrd="2" destOrd="0" presId="urn:microsoft.com/office/officeart/2005/8/layout/vList2"/>
    <dgm:cxn modelId="{630BE6B6-9295-4E84-9799-BDEECC4A0F39}" type="presParOf" srcId="{0C0AC325-6CFA-4214-A7F6-24C3A7ECA3E1}" destId="{0EE21316-82FC-430E-8280-07530A744838}" srcOrd="3" destOrd="0" presId="urn:microsoft.com/office/officeart/2005/8/layout/vList2"/>
    <dgm:cxn modelId="{BCD7E35E-5792-42F2-9A15-B735B96853F1}" type="presParOf" srcId="{0C0AC325-6CFA-4214-A7F6-24C3A7ECA3E1}" destId="{AC0F03A1-2E3D-4B1A-BF77-40F65C65DFA3}" srcOrd="4"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A1E8023-7D67-4033-91C7-684AD1D05E75}" type="doc">
      <dgm:prSet loTypeId="urn:microsoft.com/office/officeart/2005/8/layout/vList2" loCatId="list" qsTypeId="urn:microsoft.com/office/officeart/2005/8/quickstyle/simple1" qsCatId="simple" csTypeId="urn:microsoft.com/office/officeart/2005/8/colors/accent1_2" csCatId="accent1" phldr="1"/>
      <dgm:spPr/>
    </dgm:pt>
    <dgm:pt modelId="{73DFF8D8-5E6A-4753-B8CB-D0F6149B5684}">
      <dgm:prSet phldrT="[Text]"/>
      <dgm:spPr/>
      <dgm:t>
        <a:bodyPr/>
        <a:lstStyle/>
        <a:p>
          <a:r>
            <a:rPr lang="en-US" dirty="0" smtClean="0"/>
            <a:t>Apparent indifference to pain/temperature</a:t>
          </a:r>
          <a:endParaRPr lang="en-US" dirty="0"/>
        </a:p>
      </dgm:t>
    </dgm:pt>
    <dgm:pt modelId="{EFDFC476-C339-454A-9262-E663AC93258C}" type="parTrans" cxnId="{3556642D-0ADF-4A14-9310-26F290B7E2D5}">
      <dgm:prSet/>
      <dgm:spPr/>
      <dgm:t>
        <a:bodyPr/>
        <a:lstStyle/>
        <a:p>
          <a:endParaRPr lang="en-US"/>
        </a:p>
      </dgm:t>
    </dgm:pt>
    <dgm:pt modelId="{81739DDF-80DF-4E3B-A934-8424B9457AE9}" type="sibTrans" cxnId="{3556642D-0ADF-4A14-9310-26F290B7E2D5}">
      <dgm:prSet/>
      <dgm:spPr/>
      <dgm:t>
        <a:bodyPr/>
        <a:lstStyle/>
        <a:p>
          <a:endParaRPr lang="en-US"/>
        </a:p>
      </dgm:t>
    </dgm:pt>
    <dgm:pt modelId="{77E605AA-9DAC-4AA9-8E8D-B43D3B3EF20E}">
      <dgm:prSet phldrT="[Text]"/>
      <dgm:spPr/>
      <dgm:t>
        <a:bodyPr/>
        <a:lstStyle/>
        <a:p>
          <a:r>
            <a:rPr lang="en-US" dirty="0" smtClean="0"/>
            <a:t>Adverse response to specific sounds or textures</a:t>
          </a:r>
          <a:endParaRPr lang="en-US" dirty="0"/>
        </a:p>
      </dgm:t>
    </dgm:pt>
    <dgm:pt modelId="{C15DEC94-B159-4F9C-BCF6-6734CBB10323}" type="parTrans" cxnId="{C78C3FFD-16DD-4007-81EE-2D1B33BAC3A6}">
      <dgm:prSet/>
      <dgm:spPr/>
      <dgm:t>
        <a:bodyPr/>
        <a:lstStyle/>
        <a:p>
          <a:endParaRPr lang="en-US"/>
        </a:p>
      </dgm:t>
    </dgm:pt>
    <dgm:pt modelId="{3F5FF2FE-D2D7-4527-A46F-5CFF95ADFB4E}" type="sibTrans" cxnId="{C78C3FFD-16DD-4007-81EE-2D1B33BAC3A6}">
      <dgm:prSet/>
      <dgm:spPr/>
      <dgm:t>
        <a:bodyPr/>
        <a:lstStyle/>
        <a:p>
          <a:endParaRPr lang="en-US"/>
        </a:p>
      </dgm:t>
    </dgm:pt>
    <dgm:pt modelId="{CC3DF7F4-0996-4679-9FAE-FC59C752F455}">
      <dgm:prSet phldrT="[Text]"/>
      <dgm:spPr/>
      <dgm:t>
        <a:bodyPr/>
        <a:lstStyle/>
        <a:p>
          <a:r>
            <a:rPr lang="en-US" dirty="0" smtClean="0"/>
            <a:t>Excessive smelling or touching of objects</a:t>
          </a:r>
          <a:endParaRPr lang="en-US" dirty="0"/>
        </a:p>
      </dgm:t>
    </dgm:pt>
    <dgm:pt modelId="{B2B34737-2A1A-4E6D-9061-36C7578F07B3}" type="parTrans" cxnId="{4D065D89-2D93-4046-A4BA-739ABDB5F792}">
      <dgm:prSet/>
      <dgm:spPr/>
      <dgm:t>
        <a:bodyPr/>
        <a:lstStyle/>
        <a:p>
          <a:endParaRPr lang="en-US"/>
        </a:p>
      </dgm:t>
    </dgm:pt>
    <dgm:pt modelId="{A99089A8-ECB7-4E0F-B8EB-0B34F8803226}" type="sibTrans" cxnId="{4D065D89-2D93-4046-A4BA-739ABDB5F792}">
      <dgm:prSet/>
      <dgm:spPr/>
      <dgm:t>
        <a:bodyPr/>
        <a:lstStyle/>
        <a:p>
          <a:endParaRPr lang="en-US"/>
        </a:p>
      </dgm:t>
    </dgm:pt>
    <dgm:pt modelId="{3A546502-0D96-47FE-A30D-926C5FE68AA0}">
      <dgm:prSet/>
      <dgm:spPr/>
      <dgm:t>
        <a:bodyPr/>
        <a:lstStyle/>
        <a:p>
          <a:r>
            <a:rPr lang="en-US" dirty="0" smtClean="0"/>
            <a:t>Visual fascination with lights or movement</a:t>
          </a:r>
          <a:endParaRPr lang="en-US" dirty="0"/>
        </a:p>
      </dgm:t>
    </dgm:pt>
    <dgm:pt modelId="{1B1CAD77-6662-423B-8104-D58BBF593D08}" type="parTrans" cxnId="{A181E607-9F95-4C15-9B81-25F7533F2C23}">
      <dgm:prSet/>
      <dgm:spPr/>
      <dgm:t>
        <a:bodyPr/>
        <a:lstStyle/>
        <a:p>
          <a:endParaRPr lang="en-US"/>
        </a:p>
      </dgm:t>
    </dgm:pt>
    <dgm:pt modelId="{AA8F9B81-7A79-4EF8-B22B-5EBDAEC076B7}" type="sibTrans" cxnId="{A181E607-9F95-4C15-9B81-25F7533F2C23}">
      <dgm:prSet/>
      <dgm:spPr/>
      <dgm:t>
        <a:bodyPr/>
        <a:lstStyle/>
        <a:p>
          <a:endParaRPr lang="en-US"/>
        </a:p>
      </dgm:t>
    </dgm:pt>
    <dgm:pt modelId="{52D690FF-D9B6-4AFD-83A9-FE3C38D62BDA}" type="pres">
      <dgm:prSet presAssocID="{7A1E8023-7D67-4033-91C7-684AD1D05E75}" presName="linear" presStyleCnt="0">
        <dgm:presLayoutVars>
          <dgm:animLvl val="lvl"/>
          <dgm:resizeHandles val="exact"/>
        </dgm:presLayoutVars>
      </dgm:prSet>
      <dgm:spPr/>
    </dgm:pt>
    <dgm:pt modelId="{CAB70C9A-EB60-48DB-9507-8C73ED7F32D4}" type="pres">
      <dgm:prSet presAssocID="{73DFF8D8-5E6A-4753-B8CB-D0F6149B5684}" presName="parentText" presStyleLbl="node1" presStyleIdx="0" presStyleCnt="4">
        <dgm:presLayoutVars>
          <dgm:chMax val="0"/>
          <dgm:bulletEnabled val="1"/>
        </dgm:presLayoutVars>
      </dgm:prSet>
      <dgm:spPr/>
      <dgm:t>
        <a:bodyPr/>
        <a:lstStyle/>
        <a:p>
          <a:endParaRPr lang="en-US"/>
        </a:p>
      </dgm:t>
    </dgm:pt>
    <dgm:pt modelId="{282C19FB-F282-49A6-80B2-E9994317479E}" type="pres">
      <dgm:prSet presAssocID="{81739DDF-80DF-4E3B-A934-8424B9457AE9}" presName="spacer" presStyleCnt="0"/>
      <dgm:spPr/>
    </dgm:pt>
    <dgm:pt modelId="{95340D5D-341D-44AF-9C74-FF8BA516EDF7}" type="pres">
      <dgm:prSet presAssocID="{77E605AA-9DAC-4AA9-8E8D-B43D3B3EF20E}" presName="parentText" presStyleLbl="node1" presStyleIdx="1" presStyleCnt="4">
        <dgm:presLayoutVars>
          <dgm:chMax val="0"/>
          <dgm:bulletEnabled val="1"/>
        </dgm:presLayoutVars>
      </dgm:prSet>
      <dgm:spPr/>
      <dgm:t>
        <a:bodyPr/>
        <a:lstStyle/>
        <a:p>
          <a:endParaRPr lang="en-US"/>
        </a:p>
      </dgm:t>
    </dgm:pt>
    <dgm:pt modelId="{878A7F90-6379-4707-B402-2FFDB579C95D}" type="pres">
      <dgm:prSet presAssocID="{3F5FF2FE-D2D7-4527-A46F-5CFF95ADFB4E}" presName="spacer" presStyleCnt="0"/>
      <dgm:spPr/>
    </dgm:pt>
    <dgm:pt modelId="{A492EFCB-7F72-4704-9C18-376F90CDA6B2}" type="pres">
      <dgm:prSet presAssocID="{CC3DF7F4-0996-4679-9FAE-FC59C752F455}" presName="parentText" presStyleLbl="node1" presStyleIdx="2" presStyleCnt="4">
        <dgm:presLayoutVars>
          <dgm:chMax val="0"/>
          <dgm:bulletEnabled val="1"/>
        </dgm:presLayoutVars>
      </dgm:prSet>
      <dgm:spPr/>
      <dgm:t>
        <a:bodyPr/>
        <a:lstStyle/>
        <a:p>
          <a:endParaRPr lang="en-US"/>
        </a:p>
      </dgm:t>
    </dgm:pt>
    <dgm:pt modelId="{769C0727-60E9-4656-B4E3-B859FBA213AD}" type="pres">
      <dgm:prSet presAssocID="{A99089A8-ECB7-4E0F-B8EB-0B34F8803226}" presName="spacer" presStyleCnt="0"/>
      <dgm:spPr/>
    </dgm:pt>
    <dgm:pt modelId="{21EE6929-CA8B-4026-BB51-32890C96CB49}" type="pres">
      <dgm:prSet presAssocID="{3A546502-0D96-47FE-A30D-926C5FE68AA0}" presName="parentText" presStyleLbl="node1" presStyleIdx="3" presStyleCnt="4">
        <dgm:presLayoutVars>
          <dgm:chMax val="0"/>
          <dgm:bulletEnabled val="1"/>
        </dgm:presLayoutVars>
      </dgm:prSet>
      <dgm:spPr/>
      <dgm:t>
        <a:bodyPr/>
        <a:lstStyle/>
        <a:p>
          <a:endParaRPr lang="en-US"/>
        </a:p>
      </dgm:t>
    </dgm:pt>
  </dgm:ptLst>
  <dgm:cxnLst>
    <dgm:cxn modelId="{4D065D89-2D93-4046-A4BA-739ABDB5F792}" srcId="{7A1E8023-7D67-4033-91C7-684AD1D05E75}" destId="{CC3DF7F4-0996-4679-9FAE-FC59C752F455}" srcOrd="2" destOrd="0" parTransId="{B2B34737-2A1A-4E6D-9061-36C7578F07B3}" sibTransId="{A99089A8-ECB7-4E0F-B8EB-0B34F8803226}"/>
    <dgm:cxn modelId="{6BDF5CFE-427F-4D53-B0F6-416B72DC2013}" type="presOf" srcId="{73DFF8D8-5E6A-4753-B8CB-D0F6149B5684}" destId="{CAB70C9A-EB60-48DB-9507-8C73ED7F32D4}" srcOrd="0" destOrd="0" presId="urn:microsoft.com/office/officeart/2005/8/layout/vList2"/>
    <dgm:cxn modelId="{A181E607-9F95-4C15-9B81-25F7533F2C23}" srcId="{7A1E8023-7D67-4033-91C7-684AD1D05E75}" destId="{3A546502-0D96-47FE-A30D-926C5FE68AA0}" srcOrd="3" destOrd="0" parTransId="{1B1CAD77-6662-423B-8104-D58BBF593D08}" sibTransId="{AA8F9B81-7A79-4EF8-B22B-5EBDAEC076B7}"/>
    <dgm:cxn modelId="{3556642D-0ADF-4A14-9310-26F290B7E2D5}" srcId="{7A1E8023-7D67-4033-91C7-684AD1D05E75}" destId="{73DFF8D8-5E6A-4753-B8CB-D0F6149B5684}" srcOrd="0" destOrd="0" parTransId="{EFDFC476-C339-454A-9262-E663AC93258C}" sibTransId="{81739DDF-80DF-4E3B-A934-8424B9457AE9}"/>
    <dgm:cxn modelId="{B0B193CD-5E12-48B7-A9DA-FC773D1FDDC1}" type="presOf" srcId="{3A546502-0D96-47FE-A30D-926C5FE68AA0}" destId="{21EE6929-CA8B-4026-BB51-32890C96CB49}" srcOrd="0" destOrd="0" presId="urn:microsoft.com/office/officeart/2005/8/layout/vList2"/>
    <dgm:cxn modelId="{BCDD3DD9-DC89-4472-9F91-9E410A477C9D}" type="presOf" srcId="{77E605AA-9DAC-4AA9-8E8D-B43D3B3EF20E}" destId="{95340D5D-341D-44AF-9C74-FF8BA516EDF7}" srcOrd="0" destOrd="0" presId="urn:microsoft.com/office/officeart/2005/8/layout/vList2"/>
    <dgm:cxn modelId="{339BB3B5-364B-43E0-9EFD-6AC513FDD311}" type="presOf" srcId="{CC3DF7F4-0996-4679-9FAE-FC59C752F455}" destId="{A492EFCB-7F72-4704-9C18-376F90CDA6B2}" srcOrd="0" destOrd="0" presId="urn:microsoft.com/office/officeart/2005/8/layout/vList2"/>
    <dgm:cxn modelId="{8B5AD4E2-7CF4-4D62-8EC6-157552B8DDD4}" type="presOf" srcId="{7A1E8023-7D67-4033-91C7-684AD1D05E75}" destId="{52D690FF-D9B6-4AFD-83A9-FE3C38D62BDA}" srcOrd="0" destOrd="0" presId="urn:microsoft.com/office/officeart/2005/8/layout/vList2"/>
    <dgm:cxn modelId="{C78C3FFD-16DD-4007-81EE-2D1B33BAC3A6}" srcId="{7A1E8023-7D67-4033-91C7-684AD1D05E75}" destId="{77E605AA-9DAC-4AA9-8E8D-B43D3B3EF20E}" srcOrd="1" destOrd="0" parTransId="{C15DEC94-B159-4F9C-BCF6-6734CBB10323}" sibTransId="{3F5FF2FE-D2D7-4527-A46F-5CFF95ADFB4E}"/>
    <dgm:cxn modelId="{D82FA9B3-0263-4B08-B87F-2B66B1441E38}" type="presParOf" srcId="{52D690FF-D9B6-4AFD-83A9-FE3C38D62BDA}" destId="{CAB70C9A-EB60-48DB-9507-8C73ED7F32D4}" srcOrd="0" destOrd="0" presId="urn:microsoft.com/office/officeart/2005/8/layout/vList2"/>
    <dgm:cxn modelId="{024A6AAE-D646-4E7B-BA48-5B7EE326C887}" type="presParOf" srcId="{52D690FF-D9B6-4AFD-83A9-FE3C38D62BDA}" destId="{282C19FB-F282-49A6-80B2-E9994317479E}" srcOrd="1" destOrd="0" presId="urn:microsoft.com/office/officeart/2005/8/layout/vList2"/>
    <dgm:cxn modelId="{582096C9-BD8D-4C4D-A91F-E9B5CC0C107F}" type="presParOf" srcId="{52D690FF-D9B6-4AFD-83A9-FE3C38D62BDA}" destId="{95340D5D-341D-44AF-9C74-FF8BA516EDF7}" srcOrd="2" destOrd="0" presId="urn:microsoft.com/office/officeart/2005/8/layout/vList2"/>
    <dgm:cxn modelId="{B6AE70F1-15E6-4713-9AC1-25AEB8200230}" type="presParOf" srcId="{52D690FF-D9B6-4AFD-83A9-FE3C38D62BDA}" destId="{878A7F90-6379-4707-B402-2FFDB579C95D}" srcOrd="3" destOrd="0" presId="urn:microsoft.com/office/officeart/2005/8/layout/vList2"/>
    <dgm:cxn modelId="{41590F70-EA1A-40A4-AA68-D2188FFF66D4}" type="presParOf" srcId="{52D690FF-D9B6-4AFD-83A9-FE3C38D62BDA}" destId="{A492EFCB-7F72-4704-9C18-376F90CDA6B2}" srcOrd="4" destOrd="0" presId="urn:microsoft.com/office/officeart/2005/8/layout/vList2"/>
    <dgm:cxn modelId="{659458F5-D694-4DF5-BE15-417B6042A428}" type="presParOf" srcId="{52D690FF-D9B6-4AFD-83A9-FE3C38D62BDA}" destId="{769C0727-60E9-4656-B4E3-B859FBA213AD}" srcOrd="5" destOrd="0" presId="urn:microsoft.com/office/officeart/2005/8/layout/vList2"/>
    <dgm:cxn modelId="{9C346DE1-96DB-45B9-9EA1-026C13A8304E}" type="presParOf" srcId="{52D690FF-D9B6-4AFD-83A9-FE3C38D62BDA}" destId="{21EE6929-CA8B-4026-BB51-32890C96CB49}" srcOrd="6" destOrd="0" presId="urn:microsoft.com/office/officeart/2005/8/layout/vList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AAAF1B-C226-4503-9BA3-AF13403D2F67}">
      <dsp:nvSpPr>
        <dsp:cNvPr id="0" name=""/>
        <dsp:cNvSpPr/>
      </dsp:nvSpPr>
      <dsp:spPr>
        <a:xfrm>
          <a:off x="2037140" y="704"/>
          <a:ext cx="1183518" cy="591759"/>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Social Communication Domain</a:t>
          </a:r>
          <a:endParaRPr lang="en-US" sz="1200" kern="1200" dirty="0"/>
        </a:p>
      </dsp:txBody>
      <dsp:txXfrm>
        <a:off x="2054472" y="18036"/>
        <a:ext cx="1148854" cy="557095"/>
      </dsp:txXfrm>
    </dsp:sp>
    <dsp:sp modelId="{17091E2F-5EF2-4956-8DA1-95280C65AE5F}">
      <dsp:nvSpPr>
        <dsp:cNvPr id="0" name=""/>
        <dsp:cNvSpPr/>
      </dsp:nvSpPr>
      <dsp:spPr>
        <a:xfrm rot="9593215" flipV="1">
          <a:off x="2790696" y="709971"/>
          <a:ext cx="653763" cy="866056"/>
        </a:xfrm>
        <a:prstGeom prst="upArrow">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2986825" y="883182"/>
        <a:ext cx="261505" cy="519634"/>
      </dsp:txXfrm>
    </dsp:sp>
    <dsp:sp modelId="{700A8C17-06BD-4C07-B7C8-309976D6974B}">
      <dsp:nvSpPr>
        <dsp:cNvPr id="0" name=""/>
        <dsp:cNvSpPr/>
      </dsp:nvSpPr>
      <dsp:spPr>
        <a:xfrm>
          <a:off x="3014497" y="1693536"/>
          <a:ext cx="1183518" cy="591759"/>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Communication Domain</a:t>
          </a:r>
          <a:endParaRPr lang="en-US" sz="1200" kern="1200" dirty="0"/>
        </a:p>
      </dsp:txBody>
      <dsp:txXfrm>
        <a:off x="3031829" y="1710868"/>
        <a:ext cx="1148854" cy="557095"/>
      </dsp:txXfrm>
    </dsp:sp>
    <dsp:sp modelId="{5B099395-0830-4F87-9C51-EE285FA7854B}">
      <dsp:nvSpPr>
        <dsp:cNvPr id="0" name=""/>
        <dsp:cNvSpPr/>
      </dsp:nvSpPr>
      <dsp:spPr>
        <a:xfrm rot="10778149" flipV="1">
          <a:off x="2279022" y="1930966"/>
          <a:ext cx="653763" cy="104181"/>
        </a:xfrm>
        <a:prstGeom prst="lef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310276" y="1951802"/>
        <a:ext cx="591255" cy="62509"/>
      </dsp:txXfrm>
    </dsp:sp>
    <dsp:sp modelId="{2A2AA6E3-D788-4376-8157-B9E204C8A001}">
      <dsp:nvSpPr>
        <dsp:cNvPr id="0" name=""/>
        <dsp:cNvSpPr/>
      </dsp:nvSpPr>
      <dsp:spPr>
        <a:xfrm>
          <a:off x="1013791" y="1680819"/>
          <a:ext cx="1183518" cy="591759"/>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Social</a:t>
          </a:r>
        </a:p>
        <a:p>
          <a:pPr lvl="0" algn="ctr" defTabSz="533400">
            <a:lnSpc>
              <a:spcPct val="90000"/>
            </a:lnSpc>
            <a:spcBef>
              <a:spcPct val="0"/>
            </a:spcBef>
            <a:spcAft>
              <a:spcPct val="35000"/>
            </a:spcAft>
          </a:pPr>
          <a:r>
            <a:rPr lang="en-US" sz="1200" kern="1200" dirty="0" smtClean="0"/>
            <a:t> Domain </a:t>
          </a:r>
          <a:endParaRPr lang="en-US" sz="1200" kern="1200" dirty="0"/>
        </a:p>
      </dsp:txBody>
      <dsp:txXfrm>
        <a:off x="1031123" y="1698151"/>
        <a:ext cx="1148854" cy="557095"/>
      </dsp:txXfrm>
    </dsp:sp>
    <dsp:sp modelId="{CF1891D6-2F51-4265-865D-00FC5F48487C}">
      <dsp:nvSpPr>
        <dsp:cNvPr id="0" name=""/>
        <dsp:cNvSpPr/>
      </dsp:nvSpPr>
      <dsp:spPr>
        <a:xfrm rot="1076955">
          <a:off x="1790343" y="703546"/>
          <a:ext cx="653763" cy="866191"/>
        </a:xfrm>
        <a:prstGeom prst="upArrow">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1986472" y="876784"/>
        <a:ext cx="261505" cy="5197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8A781B-0A43-4AC0-8058-0B59559DA6D8}">
      <dsp:nvSpPr>
        <dsp:cNvPr id="0" name=""/>
        <dsp:cNvSpPr/>
      </dsp:nvSpPr>
      <dsp:spPr>
        <a:xfrm>
          <a:off x="0" y="59737"/>
          <a:ext cx="2438400" cy="84781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en-US" sz="1700" kern="1200" dirty="0" smtClean="0"/>
            <a:t>Abnormal social approach</a:t>
          </a:r>
          <a:endParaRPr lang="en-US" sz="1700" kern="1200" dirty="0"/>
        </a:p>
      </dsp:txBody>
      <dsp:txXfrm>
        <a:off x="41387" y="101124"/>
        <a:ext cx="2355626" cy="765037"/>
      </dsp:txXfrm>
    </dsp:sp>
    <dsp:sp modelId="{4E61E41F-B032-42BC-B0BC-013CFC240ED4}">
      <dsp:nvSpPr>
        <dsp:cNvPr id="0" name=""/>
        <dsp:cNvSpPr/>
      </dsp:nvSpPr>
      <dsp:spPr>
        <a:xfrm>
          <a:off x="0" y="956508"/>
          <a:ext cx="2438400" cy="84781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en-US" sz="1700" kern="1200" dirty="0" smtClean="0"/>
            <a:t>Failure of normal back-and-forth conversation</a:t>
          </a:r>
          <a:endParaRPr lang="en-US" sz="1700" kern="1200" dirty="0"/>
        </a:p>
      </dsp:txBody>
      <dsp:txXfrm>
        <a:off x="41387" y="997895"/>
        <a:ext cx="2355626" cy="765037"/>
      </dsp:txXfrm>
    </dsp:sp>
    <dsp:sp modelId="{2BFC7B9E-3AF2-4CED-BBCF-CDFC2A199202}">
      <dsp:nvSpPr>
        <dsp:cNvPr id="0" name=""/>
        <dsp:cNvSpPr/>
      </dsp:nvSpPr>
      <dsp:spPr>
        <a:xfrm>
          <a:off x="0" y="1853279"/>
          <a:ext cx="2438400" cy="84781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en-US" sz="1700" kern="1200" dirty="0" smtClean="0"/>
            <a:t>Reduced sharing of interests, emotions, or affect</a:t>
          </a:r>
          <a:endParaRPr lang="en-US" sz="1700" kern="1200" dirty="0"/>
        </a:p>
      </dsp:txBody>
      <dsp:txXfrm>
        <a:off x="41387" y="1894666"/>
        <a:ext cx="2355626" cy="765037"/>
      </dsp:txXfrm>
    </dsp:sp>
    <dsp:sp modelId="{94DDC921-7330-4686-BEE9-E1777AA4D897}">
      <dsp:nvSpPr>
        <dsp:cNvPr id="0" name=""/>
        <dsp:cNvSpPr/>
      </dsp:nvSpPr>
      <dsp:spPr>
        <a:xfrm>
          <a:off x="0" y="2750051"/>
          <a:ext cx="2438400" cy="84781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en-US" sz="1700" kern="1200" dirty="0" smtClean="0"/>
            <a:t>Failure to initiate or respond to social interactions</a:t>
          </a:r>
          <a:endParaRPr lang="en-US" sz="1700" kern="1200" dirty="0"/>
        </a:p>
      </dsp:txBody>
      <dsp:txXfrm>
        <a:off x="41387" y="2791438"/>
        <a:ext cx="2355626" cy="7650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8E72FC-0410-42A2-8670-88CEE4154891}">
      <dsp:nvSpPr>
        <dsp:cNvPr id="0" name=""/>
        <dsp:cNvSpPr/>
      </dsp:nvSpPr>
      <dsp:spPr>
        <a:xfrm>
          <a:off x="0" y="6719"/>
          <a:ext cx="2590800" cy="85527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en-US" sz="1700" kern="1200" dirty="0" smtClean="0"/>
            <a:t>Poorly integrated verbal and nonverbal communication</a:t>
          </a:r>
          <a:endParaRPr lang="en-US" sz="1700" kern="1200" dirty="0"/>
        </a:p>
      </dsp:txBody>
      <dsp:txXfrm>
        <a:off x="41751" y="48470"/>
        <a:ext cx="2507298" cy="771768"/>
      </dsp:txXfrm>
    </dsp:sp>
    <dsp:sp modelId="{C61E806C-2B37-474F-9F07-FAAFA14E80A0}">
      <dsp:nvSpPr>
        <dsp:cNvPr id="0" name=""/>
        <dsp:cNvSpPr/>
      </dsp:nvSpPr>
      <dsp:spPr>
        <a:xfrm>
          <a:off x="0" y="910949"/>
          <a:ext cx="2590800" cy="85527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en-US" sz="1700" kern="1200" dirty="0" smtClean="0"/>
            <a:t>Abnormalities in eye contact and body language</a:t>
          </a:r>
          <a:endParaRPr lang="en-US" sz="1700" kern="1200" dirty="0"/>
        </a:p>
      </dsp:txBody>
      <dsp:txXfrm>
        <a:off x="41751" y="952700"/>
        <a:ext cx="2507298" cy="771768"/>
      </dsp:txXfrm>
    </dsp:sp>
    <dsp:sp modelId="{09BD0079-B3C0-40AD-880B-88EBFB17FAA3}">
      <dsp:nvSpPr>
        <dsp:cNvPr id="0" name=""/>
        <dsp:cNvSpPr/>
      </dsp:nvSpPr>
      <dsp:spPr>
        <a:xfrm>
          <a:off x="0" y="1815179"/>
          <a:ext cx="2590800" cy="85527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en-US" sz="1700" kern="1200" dirty="0" smtClean="0"/>
            <a:t>Deficits in understanding and use of gestures</a:t>
          </a:r>
          <a:endParaRPr lang="en-US" sz="1700" kern="1200" dirty="0"/>
        </a:p>
      </dsp:txBody>
      <dsp:txXfrm>
        <a:off x="41751" y="1856930"/>
        <a:ext cx="2507298" cy="771768"/>
      </dsp:txXfrm>
    </dsp:sp>
    <dsp:sp modelId="{CCF62473-3958-4EF7-9006-D0A94DAA6666}">
      <dsp:nvSpPr>
        <dsp:cNvPr id="0" name=""/>
        <dsp:cNvSpPr/>
      </dsp:nvSpPr>
      <dsp:spPr>
        <a:xfrm>
          <a:off x="0" y="2719409"/>
          <a:ext cx="2590800" cy="85527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en-US" sz="1700" kern="1200" dirty="0" smtClean="0"/>
            <a:t>Total lack of facial expressions and nonverbal communication</a:t>
          </a:r>
          <a:endParaRPr lang="en-US" sz="1700" kern="1200" dirty="0"/>
        </a:p>
      </dsp:txBody>
      <dsp:txXfrm>
        <a:off x="41751" y="2761160"/>
        <a:ext cx="2507298" cy="7717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D56912-7437-44F6-98A6-B6D97E6A3688}">
      <dsp:nvSpPr>
        <dsp:cNvPr id="0" name=""/>
        <dsp:cNvSpPr/>
      </dsp:nvSpPr>
      <dsp:spPr>
        <a:xfrm>
          <a:off x="0" y="60769"/>
          <a:ext cx="2743200" cy="1106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Difficulties adjusting behavior to suit various social contexts</a:t>
          </a:r>
          <a:endParaRPr lang="en-US" sz="2200" kern="1200" dirty="0"/>
        </a:p>
      </dsp:txBody>
      <dsp:txXfrm>
        <a:off x="54030" y="114799"/>
        <a:ext cx="2635140" cy="998760"/>
      </dsp:txXfrm>
    </dsp:sp>
    <dsp:sp modelId="{AF1681B4-335B-446D-94A9-1614C5C959D2}">
      <dsp:nvSpPr>
        <dsp:cNvPr id="0" name=""/>
        <dsp:cNvSpPr/>
      </dsp:nvSpPr>
      <dsp:spPr>
        <a:xfrm>
          <a:off x="0" y="1230949"/>
          <a:ext cx="2743200" cy="1106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Difficulties in sharing imaginative play or in making friends</a:t>
          </a:r>
          <a:endParaRPr lang="en-US" sz="2200" kern="1200" dirty="0"/>
        </a:p>
      </dsp:txBody>
      <dsp:txXfrm>
        <a:off x="54030" y="1284979"/>
        <a:ext cx="2635140" cy="998760"/>
      </dsp:txXfrm>
    </dsp:sp>
    <dsp:sp modelId="{ABA4604D-6D49-438D-AAE5-DDA542D4B45B}">
      <dsp:nvSpPr>
        <dsp:cNvPr id="0" name=""/>
        <dsp:cNvSpPr/>
      </dsp:nvSpPr>
      <dsp:spPr>
        <a:xfrm>
          <a:off x="0" y="2401130"/>
          <a:ext cx="2743200" cy="1106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Absence of interest in peers</a:t>
          </a:r>
          <a:endParaRPr lang="en-US" sz="2200" kern="1200" dirty="0"/>
        </a:p>
      </dsp:txBody>
      <dsp:txXfrm>
        <a:off x="54030" y="2455160"/>
        <a:ext cx="2635140" cy="9987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2447E72A-D913-4DC2-9E0A-E520CE8FCC86}" type="datetimeFigureOut">
              <a:rPr lang="en-US" smtClean="0"/>
              <a:pPr/>
              <a:t>09/17/2014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A5D78FC6-CE17-4259-A63C-DDFC12E048FC}" type="slidenum">
              <a:rPr lang="en-US" smtClean="0"/>
              <a:pPr/>
              <a:t>‹#›</a:t>
            </a:fld>
            <a:endParaRPr lang="en-US"/>
          </a:p>
        </p:txBody>
      </p:sp>
    </p:spTree>
    <p:extLst>
      <p:ext uri="{BB962C8B-B14F-4D97-AF65-F5344CB8AC3E}">
        <p14:creationId xmlns:p14="http://schemas.microsoft.com/office/powerpoint/2010/main" val="3544747114"/>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Objectives</a:t>
            </a:r>
            <a:r>
              <a:rPr lang="en-US" baseline="0" dirty="0" smtClean="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Relative </a:t>
            </a:r>
            <a:r>
              <a:rPr lang="en-US" baseline="0" dirty="0" smtClean="0"/>
              <a:t>vocabulary list.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Introductory notes.</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Beginning</a:t>
            </a:r>
            <a:r>
              <a:rPr lang="en-US" baseline="0" dirty="0" smtClean="0"/>
              <a:t> c</a:t>
            </a:r>
            <a:r>
              <a:rPr lang="en-US" dirty="0" smtClean="0"/>
              <a:t>ourse details </a:t>
            </a:r>
            <a:r>
              <a:rPr lang="en-US" baseline="0" dirty="0" smtClean="0"/>
              <a:t>and/or books/materials needed for a class/project.</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Introductory notes.</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Beginning</a:t>
            </a:r>
            <a:r>
              <a:rPr lang="en-US" baseline="0" dirty="0" smtClean="0"/>
              <a:t> c</a:t>
            </a:r>
            <a:r>
              <a:rPr lang="en-US" dirty="0" smtClean="0"/>
              <a:t>ourse details </a:t>
            </a:r>
            <a:r>
              <a:rPr lang="en-US" baseline="0" dirty="0" smtClean="0"/>
              <a:t>and/or books/materials needed for a class/project.</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a:t>
            </a:r>
            <a:r>
              <a:rPr lang="en-US" baseline="0" dirty="0" smtClean="0"/>
              <a:t> opportunity for q</a:t>
            </a:r>
            <a:r>
              <a:rPr lang="en-US" dirty="0" smtClean="0"/>
              <a:t>uestions and discussions.</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34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cstate="print">
            <a:duotone>
              <a:schemeClr val="bg2">
                <a:shade val="45000"/>
                <a:satMod val="135000"/>
              </a:schemeClr>
              <a:prstClr val="white"/>
            </a:duotone>
            <a:lum/>
          </a:blip>
          <a:srcRect/>
          <a:stretch>
            <a:fillRect r="-20000"/>
          </a:stretch>
        </a:blipFill>
        <a:effectLst/>
      </p:bgPr>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dirty="0"/>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a:fld id="{743653DA-8BF4-4869-96FE-9BCF43372D46}" type="datetime8">
              <a:rPr lang="en-US" smtClean="0"/>
              <a:pPr algn="ctr"/>
              <a:t>09/17/2014 11:06 AM</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a:endParaRPr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AC53DF-4216-466D-99A7-94400E6C2A25}" type="slidenum">
              <a:rPr lang="en-US" smtClean="0"/>
              <a:pPr/>
              <a:t>‹#›</a:t>
            </a:fld>
            <a:endParaRPr lang="en-US" dirty="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3816DF-213E-421B-92D3-C068DBB023D6}" type="datetime8">
              <a:rPr lang="en-US" smtClean="0">
                <a:solidFill>
                  <a:schemeClr val="tx2"/>
                </a:solidFill>
              </a:rPr>
              <a:pPr/>
              <a:t>09/17/2014 11:06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C53DF-4216-466D-99A7-94400E6C2A25}" type="slidenum">
              <a:rPr lang="en-US" sz="1200" smtClean="0">
                <a:solidFill>
                  <a:schemeClr val="tx2"/>
                </a:solidFill>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553200" y="6248402"/>
            <a:ext cx="2209800" cy="365125"/>
          </a:xfrm>
        </p:spPr>
        <p:txBody>
          <a:bodyPr/>
          <a:lstStyle/>
          <a:p>
            <a:fld id="{8D3816DF-213E-421B-92D3-C068DBB023D6}" type="datetime8">
              <a:rPr lang="en-US" smtClean="0">
                <a:solidFill>
                  <a:schemeClr val="tx2"/>
                </a:solidFill>
              </a:rPr>
              <a:pPr/>
              <a:t>09/17/2014 11:06 AM</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2AC53DF-4216-466D-99A7-94400E6C2A25}" type="slidenum">
              <a:rPr lang="en-US" sz="1200" smtClean="0">
                <a:solidFill>
                  <a:schemeClr val="tx2"/>
                </a:solidFill>
              </a: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B7129108-AC8D-4212-9283-60D9E99BF07A}" type="datetime8">
              <a:rPr lang="en-US" smtClean="0"/>
              <a:pPr/>
              <a:t>09/17/2014 11:06 AM</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dirty="0"/>
          </a:p>
        </p:txBody>
      </p:sp>
      <p:sp>
        <p:nvSpPr>
          <p:cNvPr id="12" name="Date Placeholder 11"/>
          <p:cNvSpPr>
            <a:spLocks noGrp="1"/>
          </p:cNvSpPr>
          <p:nvPr>
            <p:ph type="dt" sz="half" idx="10"/>
          </p:nvPr>
        </p:nvSpPr>
        <p:spPr/>
        <p:txBody>
          <a:bodyPr/>
          <a:lstStyle/>
          <a:p>
            <a:fld id="{B6DED3D3-6235-4F4C-B439-DF277FB555A7}" type="datetime8">
              <a:rPr lang="en-US" smtClean="0"/>
              <a:pPr/>
              <a:t>09/17/2014 11:06 AM</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a:fld id="{1AD93096-5B34-4342-9326-69289CEAE4C2}" type="slidenum">
              <a:rPr lang="en-US" smtClean="0"/>
              <a:pPr algn="ctr"/>
              <a:t>‹#›</a:t>
            </a:fld>
            <a:endParaRPr lang="en-US" sz="2400" dirty="0">
              <a:solidFill>
                <a:srgbClr val="FFFFFF"/>
              </a:solidFill>
            </a:endParaRPr>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5"/>
          </p:nvPr>
        </p:nvSpPr>
        <p:spPr/>
        <p:txBody>
          <a:bodyPr rtlCol="0"/>
          <a:lstStyle/>
          <a:p>
            <a:fld id="{3B5F1E3E-4B2F-4895-B65E-28B2E64F39F6}" type="datetime8">
              <a:rPr lang="en-US" smtClean="0"/>
              <a:pPr/>
              <a:t>09/17/2014 11:06 AM</a:t>
            </a:fld>
            <a:endParaRPr lang="en-US"/>
          </a:p>
        </p:txBody>
      </p:sp>
      <p:sp>
        <p:nvSpPr>
          <p:cNvPr id="10" name="Slide Number Placeholder 9"/>
          <p:cNvSpPr>
            <a:spLocks noGrp="1"/>
          </p:cNvSpPr>
          <p:nvPr>
            <p:ph type="sldNum" sz="quarter" idx="16"/>
          </p:nvPr>
        </p:nvSpPr>
        <p:spPr/>
        <p:txBody>
          <a:bodyPr rtlCol="0"/>
          <a:lstStyle/>
          <a:p>
            <a:pPr algn="ctr"/>
            <a:fld id="{1AD93096-5B34-4342-9326-69289CEAE4C2}" type="slidenum">
              <a:rPr lang="en-US" smtClean="0"/>
              <a:pPr algn="ct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lang="en-US" smtClean="0"/>
              <a:t>Click to edit Master title style</a:t>
            </a:r>
            <a:endParaRPr lang="en-US" dirty="0"/>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9"/>
          <p:cNvSpPr>
            <a:spLocks noGrp="1"/>
          </p:cNvSpPr>
          <p:nvPr>
            <p:ph type="dt" sz="half" idx="15"/>
          </p:nvPr>
        </p:nvSpPr>
        <p:spPr/>
        <p:txBody>
          <a:bodyPr rtlCol="0"/>
          <a:lstStyle/>
          <a:p>
            <a:fld id="{63085435-8225-4333-BFFA-0096413F0D76}" type="datetime8">
              <a:rPr lang="en-US" smtClean="0"/>
              <a:pPr/>
              <a:t>09/17/2014 11:06 AM</a:t>
            </a:fld>
            <a:endParaRPr lang="en-US"/>
          </a:p>
        </p:txBody>
      </p:sp>
      <p:sp>
        <p:nvSpPr>
          <p:cNvPr id="12" name="Slide Number Placeholder 11"/>
          <p:cNvSpPr>
            <a:spLocks noGrp="1"/>
          </p:cNvSpPr>
          <p:nvPr>
            <p:ph type="sldNum" sz="quarter" idx="16"/>
          </p:nvPr>
        </p:nvSpPr>
        <p:spPr/>
        <p:txBody>
          <a:bodyPr rtlCol="0"/>
          <a:lstStyle/>
          <a:p>
            <a:pPr algn="ctr"/>
            <a:fld id="{1AD93096-5B34-4342-9326-69289CEAE4C2}" type="slidenum">
              <a:rPr lang="en-US" smtClean="0"/>
              <a:pPr algn="ct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83C494-2A87-468C-A21B-CB14FB9ABB00}" type="datetime8">
              <a:rPr lang="en-US" smtClean="0"/>
              <a:pPr/>
              <a:t>09/17/2014 11:06 AM</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180FA0-5B31-4864-A2BB-719EA5A679C6}" type="datetime8">
              <a:rPr lang="en-US" smtClean="0"/>
              <a:pPr/>
              <a:t>09/17/2014 11:06 AM</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1AD93096-5B34-4342-9326-69289CEAE4C2}" type="slidenum">
              <a:rPr lang="en-US" smtClean="0"/>
              <a:pPr/>
              <a:t>‹#›</a:t>
            </a:fld>
            <a:endParaRPr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4BECC0C8-36B8-442A-833D-B6AACE86BB77}" type="datetime8">
              <a:rPr lang="en-US" smtClean="0"/>
              <a:pPr/>
              <a:t>09/17/2014 11:06 AM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8" name="Picture 7" descr="sm_book.png"/>
          <p:cNvPicPr>
            <a:picLocks noChangeAspect="1"/>
          </p:cNvPicPr>
          <p:nvPr userDrawn="1"/>
        </p:nvPicPr>
        <p:blipFill>
          <a:blip r:embed="rId2" cstate="print"/>
          <a:stretch>
            <a:fillRect/>
          </a:stretch>
        </p:blipFill>
        <p:spPr>
          <a:xfrm>
            <a:off x="612648" y="1755648"/>
            <a:ext cx="1615307" cy="1688453"/>
          </a:xfrm>
          <a:prstGeom prst="rect">
            <a:avLst/>
          </a:prstGeom>
          <a:ln w="50800" cap="sq" cmpd="dbl">
            <a:solidFill>
              <a:schemeClr val="accent2"/>
            </a:solidFill>
            <a:miter lim="800000"/>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lang="en-US" smtClean="0"/>
              <a:t>Click to edit Master title style</a:t>
            </a:r>
            <a:endParaRPr lang="en-US" dirty="0"/>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2" name="Date Placeholder 11"/>
          <p:cNvSpPr>
            <a:spLocks noGrp="1"/>
          </p:cNvSpPr>
          <p:nvPr>
            <p:ph type="dt" sz="half" idx="10"/>
          </p:nvPr>
        </p:nvSpPr>
        <p:spPr>
          <a:xfrm>
            <a:off x="6248400" y="6248400"/>
            <a:ext cx="2667000" cy="365125"/>
          </a:xfrm>
        </p:spPr>
        <p:txBody>
          <a:bodyPr rtlCol="0"/>
          <a:lstStyle/>
          <a:p>
            <a:fld id="{51E20EC5-AC53-4169-941E-EDF10CD23748}" type="datetime8">
              <a:rPr lang="en-US" smtClean="0"/>
              <a:pPr/>
              <a:t>09/17/2014 11:06 AM</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a:fld id="{1AD93096-5B34-4342-9326-69289CEAE4C2}" type="slidenum">
              <a:rPr lang="en-US" smtClean="0"/>
              <a:pPr algn="ctr"/>
              <a:t>‹#›</a:t>
            </a:fld>
            <a:endParaRPr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lang="en-US" smtClean="0"/>
              <a:t>Click to edit Master title style</a:t>
            </a:r>
            <a:endParaRPr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a:defRPr sz="1400">
                <a:solidFill>
                  <a:schemeClr val="tx2"/>
                </a:solidFill>
              </a:defRPr>
            </a:lvl1pPr>
          </a:lstStyle>
          <a:p>
            <a:fld id="{8D3816DF-213E-421B-92D3-C068DBB023D6}" type="datetime8">
              <a:rPr lang="en-US" smtClean="0">
                <a:solidFill>
                  <a:schemeClr val="tx2"/>
                </a:solidFill>
              </a:rPr>
              <a:pPr/>
              <a:t>09/17/2014 11:06 AM</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a:defRPr sz="1400">
                <a:solidFill>
                  <a:schemeClr val="tx2"/>
                </a:solidFill>
              </a:defRPr>
            </a:lvl1pPr>
          </a:lstStyle>
          <a:p>
            <a:pPr algn="r"/>
            <a:endParaRPr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a:defRPr sz="1400" b="1">
                <a:solidFill>
                  <a:srgbClr val="FFFFFF"/>
                </a:solidFill>
              </a:defRPr>
            </a:lvl1pPr>
          </a:lstStyle>
          <a:p>
            <a:pPr algn="ctr"/>
            <a:fld id="{72AC53DF-4216-466D-99A7-94400E6C2A25}" type="slidenum">
              <a:rPr lang="en-US" sz="1200" smtClean="0">
                <a:solidFill>
                  <a:schemeClr val="tx2"/>
                </a:solidFill>
              </a:rPr>
              <a:pPr algn="ctr"/>
              <a:t>‹#›</a:t>
            </a:fld>
            <a:endParaRPr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rtl="0" eaLnBrk="1" latinLnBrk="0" hangingPunct="1">
        <a:spcBef>
          <a:spcPct val="0"/>
        </a:spcBef>
        <a:buNone/>
        <a:defRPr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diagramData" Target="../diagrams/data4.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17" Type="http://schemas.microsoft.com/office/2007/relationships/diagramDrawing" Target="../diagrams/drawing4.xml"/><Relationship Id="rId2" Type="http://schemas.openxmlformats.org/officeDocument/2006/relationships/notesSlide" Target="../notesSlides/notesSlide5.xml"/><Relationship Id="rId16" Type="http://schemas.openxmlformats.org/officeDocument/2006/relationships/diagramColors" Target="../diagrams/colors4.xml"/><Relationship Id="rId1" Type="http://schemas.openxmlformats.org/officeDocument/2006/relationships/slideLayout" Target="../slideLayouts/slideLayout5.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5" Type="http://schemas.openxmlformats.org/officeDocument/2006/relationships/diagramQuickStyle" Target="../diagrams/quickStyle4.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 Id="rId1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8" Type="http://schemas.openxmlformats.org/officeDocument/2006/relationships/diagramData" Target="../diagrams/data6.xml"/><Relationship Id="rId13" Type="http://schemas.openxmlformats.org/officeDocument/2006/relationships/diagramData" Target="../diagrams/data7.xml"/><Relationship Id="rId18" Type="http://schemas.openxmlformats.org/officeDocument/2006/relationships/diagramData" Target="../diagrams/data8.xml"/><Relationship Id="rId3" Type="http://schemas.openxmlformats.org/officeDocument/2006/relationships/diagramData" Target="../diagrams/data5.xml"/><Relationship Id="rId21" Type="http://schemas.openxmlformats.org/officeDocument/2006/relationships/diagramColors" Target="../diagrams/colors8.xml"/><Relationship Id="rId7" Type="http://schemas.microsoft.com/office/2007/relationships/diagramDrawing" Target="../diagrams/drawing5.xml"/><Relationship Id="rId12" Type="http://schemas.microsoft.com/office/2007/relationships/diagramDrawing" Target="../diagrams/drawing6.xml"/><Relationship Id="rId17" Type="http://schemas.microsoft.com/office/2007/relationships/diagramDrawing" Target="../diagrams/drawing7.xml"/><Relationship Id="rId2" Type="http://schemas.openxmlformats.org/officeDocument/2006/relationships/notesSlide" Target="../notesSlides/notesSlide7.xml"/><Relationship Id="rId16" Type="http://schemas.openxmlformats.org/officeDocument/2006/relationships/diagramColors" Target="../diagrams/colors7.xml"/><Relationship Id="rId20" Type="http://schemas.openxmlformats.org/officeDocument/2006/relationships/diagramQuickStyle" Target="../diagrams/quickStyle8.xml"/><Relationship Id="rId1" Type="http://schemas.openxmlformats.org/officeDocument/2006/relationships/slideLayout" Target="../slideLayouts/slideLayout5.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5" Type="http://schemas.openxmlformats.org/officeDocument/2006/relationships/diagramQuickStyle" Target="../diagrams/quickStyle7.xml"/><Relationship Id="rId10" Type="http://schemas.openxmlformats.org/officeDocument/2006/relationships/diagramQuickStyle" Target="../diagrams/quickStyle6.xml"/><Relationship Id="rId19" Type="http://schemas.openxmlformats.org/officeDocument/2006/relationships/diagramLayout" Target="../diagrams/layout8.xml"/><Relationship Id="rId4" Type="http://schemas.openxmlformats.org/officeDocument/2006/relationships/diagramLayout" Target="../diagrams/layout5.xml"/><Relationship Id="rId9" Type="http://schemas.openxmlformats.org/officeDocument/2006/relationships/diagramLayout" Target="../diagrams/layout6.xml"/><Relationship Id="rId14" Type="http://schemas.openxmlformats.org/officeDocument/2006/relationships/diagramLayout" Target="../diagrams/layout7.xml"/><Relationship Id="rId22" Type="http://schemas.microsoft.com/office/2007/relationships/diagramDrawing" Target="../diagrams/drawing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psychiatry.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theautismeducationsite.com/2010/06/11/history-of-autism-in-the-dsm-dsm-i-to-dsm-iv/"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3" Type="http://schemas.openxmlformats.org/officeDocument/2006/relationships/hyperlink" Target="http://www.theautismeducationsite.com/2010/06/11/history-of-autism-in-the-dsm-dsm-i-to-dsm-iv/" TargetMode="External"/><Relationship Id="rId2" Type="http://schemas.openxmlformats.org/officeDocument/2006/relationships/hyperlink" Target="http://www.psychiatry.org/practice/dsm/dsm-history-of-the-manual"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p:nvPr>
        </p:nvSpPr>
        <p:spPr>
          <a:xfrm>
            <a:off x="2286000" y="4343400"/>
            <a:ext cx="6477000" cy="1447800"/>
          </a:xfrm>
        </p:spPr>
        <p:txBody>
          <a:bodyPr>
            <a:normAutofit fontScale="90000"/>
          </a:bodyPr>
          <a:lstStyle/>
          <a:p>
            <a:r>
              <a:rPr lang="en-US" dirty="0" smtClean="0">
                <a:solidFill>
                  <a:schemeClr val="accent1">
                    <a:lumMod val="75000"/>
                  </a:schemeClr>
                </a:solidFill>
              </a:rPr>
              <a:t>Autism Spectrum disorder</a:t>
            </a:r>
            <a:r>
              <a:rPr lang="en-US" sz="3600" dirty="0" smtClean="0">
                <a:solidFill>
                  <a:schemeClr val="accent1">
                    <a:lumMod val="75000"/>
                  </a:schemeClr>
                </a:solidFill>
              </a:rPr>
              <a:t/>
            </a:r>
            <a:br>
              <a:rPr lang="en-US" sz="3600" dirty="0" smtClean="0">
                <a:solidFill>
                  <a:schemeClr val="accent1">
                    <a:lumMod val="75000"/>
                  </a:schemeClr>
                </a:solidFill>
              </a:rPr>
            </a:br>
            <a:r>
              <a:rPr lang="en-US" sz="3600" dirty="0" smtClean="0">
                <a:solidFill>
                  <a:schemeClr val="accent1">
                    <a:lumMod val="75000"/>
                  </a:schemeClr>
                </a:solidFill>
              </a:rPr>
              <a:t>South Dakota perspective</a:t>
            </a:r>
            <a:endParaRPr lang="en-US" dirty="0">
              <a:solidFill>
                <a:schemeClr val="accent1">
                  <a:lumMod val="75000"/>
                </a:schemeClr>
              </a:solidFill>
            </a:endParaRPr>
          </a:p>
        </p:txBody>
      </p:sp>
      <p:sp>
        <p:nvSpPr>
          <p:cNvPr id="3" name="Rectangle 2"/>
          <p:cNvSpPr>
            <a:spLocks noGrp="1"/>
          </p:cNvSpPr>
          <p:nvPr>
            <p:ph type="subTitle" idx="1"/>
          </p:nvPr>
        </p:nvSpPr>
        <p:spPr/>
        <p:txBody>
          <a:bodyPr>
            <a:normAutofit/>
          </a:bodyPr>
          <a:lstStyle/>
          <a:p>
            <a:r>
              <a:rPr lang="en-US" dirty="0" smtClean="0"/>
              <a:t>Department of Education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3" name="Content Placeholder 2"/>
          <p:cNvSpPr>
            <a:spLocks noGrp="1"/>
          </p:cNvSpPr>
          <p:nvPr>
            <p:ph sz="quarter" idx="2"/>
          </p:nvPr>
        </p:nvSpPr>
        <p:spPr>
          <a:xfrm>
            <a:off x="609600" y="1600200"/>
            <a:ext cx="3886200" cy="3581400"/>
          </a:xfrm>
        </p:spPr>
        <p:txBody>
          <a:bodyPr>
            <a:normAutofit/>
          </a:bodyPr>
          <a:lstStyle/>
          <a:p>
            <a:r>
              <a:rPr lang="en-US" dirty="0" smtClean="0"/>
              <a:t>DSM-IV requires symptoms begin prior to age of 3   </a:t>
            </a:r>
          </a:p>
          <a:p>
            <a:endParaRPr lang="en-US" dirty="0"/>
          </a:p>
        </p:txBody>
      </p:sp>
      <p:sp>
        <p:nvSpPr>
          <p:cNvPr id="7" name="Content Placeholder 6"/>
          <p:cNvSpPr>
            <a:spLocks noGrp="1"/>
          </p:cNvSpPr>
          <p:nvPr>
            <p:ph sz="quarter" idx="4"/>
          </p:nvPr>
        </p:nvSpPr>
        <p:spPr>
          <a:xfrm>
            <a:off x="4800600" y="1600200"/>
            <a:ext cx="3886200" cy="3581400"/>
          </a:xfrm>
        </p:spPr>
        <p:txBody>
          <a:bodyPr>
            <a:normAutofit fontScale="85000" lnSpcReduction="20000"/>
          </a:bodyPr>
          <a:lstStyle/>
          <a:p>
            <a:r>
              <a:rPr lang="en-US" dirty="0" smtClean="0"/>
              <a:t>DSM-5 requires that symptoms begin in early childhood </a:t>
            </a:r>
          </a:p>
          <a:p>
            <a:r>
              <a:rPr lang="en-US" dirty="0" smtClean="0"/>
              <a:t>stating “symptoms may not be fully manifest until social demands exceed capacity” –during middle-school years, later adolescence, or young adulthood.</a:t>
            </a:r>
            <a:endParaRPr lang="en-US" dirty="0"/>
          </a:p>
        </p:txBody>
      </p:sp>
      <p:sp>
        <p:nvSpPr>
          <p:cNvPr id="5" name="Text Placeholder 4"/>
          <p:cNvSpPr>
            <a:spLocks noGrp="1"/>
          </p:cNvSpPr>
          <p:nvPr>
            <p:ph type="body" sz="quarter" idx="1"/>
          </p:nvPr>
        </p:nvSpPr>
        <p:spPr>
          <a:xfrm>
            <a:off x="609600" y="457200"/>
            <a:ext cx="3886200" cy="640080"/>
          </a:xfrm>
        </p:spPr>
        <p:txBody>
          <a:bodyPr/>
          <a:lstStyle/>
          <a:p>
            <a:r>
              <a:rPr lang="en-US" dirty="0" smtClean="0"/>
              <a:t>DSM-IV</a:t>
            </a:r>
            <a:endParaRPr lang="en-US" dirty="0"/>
          </a:p>
        </p:txBody>
      </p:sp>
      <p:sp>
        <p:nvSpPr>
          <p:cNvPr id="6" name="Text Placeholder 5"/>
          <p:cNvSpPr>
            <a:spLocks noGrp="1"/>
          </p:cNvSpPr>
          <p:nvPr>
            <p:ph type="body" sz="quarter" idx="3"/>
          </p:nvPr>
        </p:nvSpPr>
        <p:spPr>
          <a:xfrm>
            <a:off x="4800600" y="457200"/>
            <a:ext cx="3886200" cy="640080"/>
          </a:xfrm>
        </p:spPr>
        <p:txBody>
          <a:bodyPr/>
          <a:lstStyle/>
          <a:p>
            <a:r>
              <a:rPr lang="en-US" dirty="0" smtClean="0"/>
              <a:t>DSM-5</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dirty="0" smtClean="0"/>
              <a:t>Autism Spectrum Disorder DSM-5</a:t>
            </a:r>
            <a:endParaRPr lang="en-US" dirty="0"/>
          </a:p>
        </p:txBody>
      </p:sp>
      <p:sp>
        <p:nvSpPr>
          <p:cNvPr id="3" name="Rectangle 2"/>
          <p:cNvSpPr>
            <a:spLocks noGrp="1"/>
          </p:cNvSpPr>
          <p:nvPr>
            <p:ph sz="quarter" idx="4294967295"/>
          </p:nvPr>
        </p:nvSpPr>
        <p:spPr>
          <a:xfrm>
            <a:off x="381000" y="1752600"/>
            <a:ext cx="8763000" cy="4876800"/>
          </a:xfrm>
        </p:spPr>
        <p:txBody>
          <a:bodyPr>
            <a:normAutofit fontScale="92500" lnSpcReduction="20000"/>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lgn="ctr">
              <a:buNone/>
            </a:pPr>
            <a:r>
              <a:rPr lang="en-US" dirty="0" smtClean="0"/>
              <a:t>Persistent deficits in social communication and social interaction across multiple contexts, as manifested by the following, currently or by history</a:t>
            </a:r>
          </a:p>
          <a:p>
            <a:pPr algn="ctr">
              <a:buNone/>
            </a:pPr>
            <a:endParaRPr lang="en-US" dirty="0" smtClean="0"/>
          </a:p>
          <a:p>
            <a:pPr lvl="1">
              <a:buNone/>
            </a:pPr>
            <a:r>
              <a:rPr lang="en-US" sz="1000" dirty="0" smtClean="0"/>
              <a:t>(American Psychiatric Association, 2013)</a:t>
            </a:r>
          </a:p>
          <a:p>
            <a:pPr lvl="1">
              <a:buFont typeface="Wingdings" pitchFamily="2" charset="2"/>
              <a:buChar char="Ø"/>
            </a:pPr>
            <a:endParaRPr lang="en-US" dirty="0" smtClean="0"/>
          </a:p>
        </p:txBody>
      </p:sp>
      <p:pic>
        <p:nvPicPr>
          <p:cNvPr id="1026" name="Picture 2" descr="C:\Users\roxana.uttermark\AppData\Local\Microsoft\Windows\Temporary Internet Files\Content.IE5\IEMVRG9P\MP900202010[1].jpg"/>
          <p:cNvPicPr>
            <a:picLocks noChangeAspect="1" noChangeArrowheads="1"/>
          </p:cNvPicPr>
          <p:nvPr/>
        </p:nvPicPr>
        <p:blipFill>
          <a:blip r:embed="rId3" cstate="print"/>
          <a:srcRect/>
          <a:stretch>
            <a:fillRect/>
          </a:stretch>
        </p:blipFill>
        <p:spPr bwMode="auto">
          <a:xfrm>
            <a:off x="2590800" y="1752600"/>
            <a:ext cx="3733800" cy="24892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Autofit/>
          </a:bodyPr>
          <a:lstStyle/>
          <a:p>
            <a:r>
              <a:rPr lang="en-US" sz="3200" dirty="0" smtClean="0"/>
              <a:t>A. Deficits in Social Communication and </a:t>
            </a:r>
            <a:br>
              <a:rPr lang="en-US" sz="3200" dirty="0" smtClean="0"/>
            </a:br>
            <a:r>
              <a:rPr lang="en-US" sz="3200" dirty="0" smtClean="0"/>
              <a:t>Social Interaction</a:t>
            </a:r>
            <a:endParaRPr lang="en-US" sz="3200" dirty="0"/>
          </a:p>
        </p:txBody>
      </p:sp>
      <p:graphicFrame>
        <p:nvGraphicFramePr>
          <p:cNvPr id="14" name="Content Placeholder 13"/>
          <p:cNvGraphicFramePr>
            <a:graphicFrameLocks noGrp="1"/>
          </p:cNvGraphicFramePr>
          <p:nvPr>
            <p:ph sz="quarter" idx="2"/>
          </p:nvPr>
        </p:nvGraphicFramePr>
        <p:xfrm>
          <a:off x="609600" y="2971800"/>
          <a:ext cx="24384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Content Placeholder 12"/>
          <p:cNvGraphicFramePr>
            <a:graphicFrameLocks noGrp="1"/>
          </p:cNvGraphicFramePr>
          <p:nvPr>
            <p:ph sz="quarter" idx="4"/>
          </p:nvPr>
        </p:nvGraphicFramePr>
        <p:xfrm>
          <a:off x="3276600" y="3048000"/>
          <a:ext cx="2590800" cy="35814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Text Placeholder 4"/>
          <p:cNvSpPr>
            <a:spLocks noGrp="1"/>
          </p:cNvSpPr>
          <p:nvPr>
            <p:ph type="body" sz="quarter" idx="1"/>
          </p:nvPr>
        </p:nvSpPr>
        <p:spPr>
          <a:xfrm>
            <a:off x="609600" y="1752600"/>
            <a:ext cx="2438400" cy="1143000"/>
          </a:xfrm>
        </p:spPr>
        <p:txBody>
          <a:bodyPr>
            <a:normAutofit/>
          </a:bodyPr>
          <a:lstStyle/>
          <a:p>
            <a:r>
              <a:rPr lang="en-US" sz="1600" dirty="0" smtClean="0"/>
              <a:t>Deficits in Social-Emotional Reciprocity</a:t>
            </a:r>
            <a:endParaRPr lang="en-US" sz="1600" dirty="0"/>
          </a:p>
        </p:txBody>
      </p:sp>
      <p:sp>
        <p:nvSpPr>
          <p:cNvPr id="6" name="Text Placeholder 5"/>
          <p:cNvSpPr>
            <a:spLocks noGrp="1"/>
          </p:cNvSpPr>
          <p:nvPr>
            <p:ph type="body" sz="quarter" idx="3"/>
          </p:nvPr>
        </p:nvSpPr>
        <p:spPr>
          <a:xfrm>
            <a:off x="3276600" y="1752600"/>
            <a:ext cx="2514600" cy="1143000"/>
          </a:xfrm>
        </p:spPr>
        <p:txBody>
          <a:bodyPr>
            <a:noAutofit/>
          </a:bodyPr>
          <a:lstStyle/>
          <a:p>
            <a:pPr algn="ctr"/>
            <a:r>
              <a:rPr lang="en-US" sz="1600" dirty="0" smtClean="0"/>
              <a:t>Deficits in Nonverbal Communicative Behaviors Used for Social Interaction</a:t>
            </a:r>
            <a:endParaRPr lang="en-US" sz="1600" dirty="0"/>
          </a:p>
        </p:txBody>
      </p:sp>
      <p:sp>
        <p:nvSpPr>
          <p:cNvPr id="7" name="Rectangle 6"/>
          <p:cNvSpPr/>
          <p:nvPr/>
        </p:nvSpPr>
        <p:spPr>
          <a:xfrm>
            <a:off x="6096000" y="1752600"/>
            <a:ext cx="2895600" cy="1143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graphicFrame>
        <p:nvGraphicFramePr>
          <p:cNvPr id="15" name="Diagram 14"/>
          <p:cNvGraphicFramePr/>
          <p:nvPr/>
        </p:nvGraphicFramePr>
        <p:xfrm>
          <a:off x="6172200" y="2971800"/>
          <a:ext cx="2743200" cy="356872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1" name="TextBox 10"/>
          <p:cNvSpPr txBox="1"/>
          <p:nvPr/>
        </p:nvSpPr>
        <p:spPr>
          <a:xfrm>
            <a:off x="6172200" y="1752601"/>
            <a:ext cx="2819400" cy="1354217"/>
          </a:xfrm>
          <a:prstGeom prst="rect">
            <a:avLst/>
          </a:prstGeom>
          <a:noFill/>
        </p:spPr>
        <p:txBody>
          <a:bodyPr wrap="square" rtlCol="0">
            <a:spAutoFit/>
          </a:bodyPr>
          <a:lstStyle/>
          <a:p>
            <a:pPr algn="ctr"/>
            <a:r>
              <a:rPr lang="en-US" sz="1600" b="1" dirty="0" smtClean="0">
                <a:solidFill>
                  <a:schemeClr val="bg1"/>
                </a:solidFill>
              </a:rPr>
              <a:t>Deficits in Developing, Maintaining and Understating Relationships</a:t>
            </a:r>
          </a:p>
          <a:p>
            <a:endParaRPr lang="en-US" b="1"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dirty="0" smtClean="0"/>
              <a:t>Autism Spectrum Disorder DSM-5</a:t>
            </a:r>
            <a:endParaRPr lang="en-US" dirty="0"/>
          </a:p>
        </p:txBody>
      </p:sp>
      <p:sp>
        <p:nvSpPr>
          <p:cNvPr id="3" name="Rectangle 2"/>
          <p:cNvSpPr>
            <a:spLocks noGrp="1"/>
          </p:cNvSpPr>
          <p:nvPr>
            <p:ph sz="quarter" idx="4294967295"/>
          </p:nvPr>
        </p:nvSpPr>
        <p:spPr>
          <a:xfrm>
            <a:off x="381000" y="1752600"/>
            <a:ext cx="8763000" cy="4953000"/>
          </a:xfrm>
        </p:spPr>
        <p:txBody>
          <a:bodyPr>
            <a:normAutofit lnSpcReduction="10000"/>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lgn="ctr">
              <a:buNone/>
            </a:pPr>
            <a:r>
              <a:rPr lang="en-US" dirty="0" smtClean="0"/>
              <a:t> Restricted, repetitive patterns of behavior, interests, or activities, as manifested by at least two of the following, currently or by history:  </a:t>
            </a:r>
          </a:p>
          <a:p>
            <a:pPr lvl="1">
              <a:buNone/>
            </a:pPr>
            <a:endParaRPr lang="en-US" dirty="0" smtClean="0"/>
          </a:p>
          <a:p>
            <a:pPr lvl="1">
              <a:buNone/>
            </a:pPr>
            <a:r>
              <a:rPr lang="en-US" sz="1000" dirty="0" smtClean="0"/>
              <a:t>(American Psychiatric Association, 2013)</a:t>
            </a:r>
          </a:p>
          <a:p>
            <a:pPr lvl="1">
              <a:buFont typeface="Wingdings" pitchFamily="2" charset="2"/>
              <a:buChar char="Ø"/>
            </a:pPr>
            <a:endParaRPr lang="en-US" dirty="0" smtClean="0"/>
          </a:p>
        </p:txBody>
      </p:sp>
      <p:pic>
        <p:nvPicPr>
          <p:cNvPr id="2050" name="Picture 2" descr="C:\Users\roxana.uttermark\AppData\Local\Microsoft\Windows\Temporary Internet Files\Content.IE5\HSN2LX3D\MC900232107[1].wmf"/>
          <p:cNvPicPr>
            <a:picLocks noChangeAspect="1" noChangeArrowheads="1"/>
          </p:cNvPicPr>
          <p:nvPr/>
        </p:nvPicPr>
        <p:blipFill>
          <a:blip r:embed="rId3" cstate="print"/>
          <a:srcRect/>
          <a:stretch>
            <a:fillRect/>
          </a:stretch>
        </p:blipFill>
        <p:spPr bwMode="auto">
          <a:xfrm>
            <a:off x="2971801" y="1808758"/>
            <a:ext cx="2209800" cy="2434103"/>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Autofit/>
          </a:bodyPr>
          <a:lstStyle/>
          <a:p>
            <a:r>
              <a:rPr lang="en-US" sz="3200" dirty="0" smtClean="0"/>
              <a:t>B. Deficits in Social Communication and Social Interaction</a:t>
            </a:r>
            <a:endParaRPr lang="en-US" sz="3200" dirty="0"/>
          </a:p>
        </p:txBody>
      </p:sp>
      <p:graphicFrame>
        <p:nvGraphicFramePr>
          <p:cNvPr id="14" name="Content Placeholder 13"/>
          <p:cNvGraphicFramePr>
            <a:graphicFrameLocks noGrp="1"/>
          </p:cNvGraphicFramePr>
          <p:nvPr>
            <p:ph sz="quarter" idx="2"/>
          </p:nvPr>
        </p:nvGraphicFramePr>
        <p:xfrm>
          <a:off x="609600" y="2971800"/>
          <a:ext cx="15240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Content Placeholder 12"/>
          <p:cNvGraphicFramePr>
            <a:graphicFrameLocks noGrp="1"/>
          </p:cNvGraphicFramePr>
          <p:nvPr>
            <p:ph sz="quarter" idx="4"/>
          </p:nvPr>
        </p:nvGraphicFramePr>
        <p:xfrm>
          <a:off x="2514600" y="3048000"/>
          <a:ext cx="1752600" cy="35814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Text Placeholder 4"/>
          <p:cNvSpPr>
            <a:spLocks noGrp="1"/>
          </p:cNvSpPr>
          <p:nvPr>
            <p:ph type="body" sz="quarter" idx="1"/>
          </p:nvPr>
        </p:nvSpPr>
        <p:spPr>
          <a:xfrm>
            <a:off x="609600" y="1752600"/>
            <a:ext cx="1676400" cy="1143000"/>
          </a:xfrm>
        </p:spPr>
        <p:txBody>
          <a:bodyPr>
            <a:normAutofit fontScale="70000" lnSpcReduction="20000"/>
          </a:bodyPr>
          <a:lstStyle/>
          <a:p>
            <a:r>
              <a:rPr lang="en-US" dirty="0" smtClean="0"/>
              <a:t>Stereotyped or Repetitive Motor Movements, Use of Objects or Speech</a:t>
            </a:r>
            <a:endParaRPr lang="en-US" dirty="0"/>
          </a:p>
        </p:txBody>
      </p:sp>
      <p:sp>
        <p:nvSpPr>
          <p:cNvPr id="6" name="Text Placeholder 5"/>
          <p:cNvSpPr>
            <a:spLocks noGrp="1"/>
          </p:cNvSpPr>
          <p:nvPr>
            <p:ph type="body" sz="quarter" idx="3"/>
          </p:nvPr>
        </p:nvSpPr>
        <p:spPr>
          <a:xfrm>
            <a:off x="2514600" y="1752600"/>
            <a:ext cx="1752600" cy="1143000"/>
          </a:xfrm>
        </p:spPr>
        <p:txBody>
          <a:bodyPr>
            <a:noAutofit/>
          </a:bodyPr>
          <a:lstStyle/>
          <a:p>
            <a:pPr algn="ctr"/>
            <a:r>
              <a:rPr lang="en-US" sz="1100" dirty="0" smtClean="0"/>
              <a:t>Insistence on Sameness, Inflexible Adherence to Routines, or Ritualized patterns of Verbal and Nonverbal Behavior</a:t>
            </a:r>
            <a:endParaRPr lang="en-US" sz="1100" dirty="0"/>
          </a:p>
        </p:txBody>
      </p:sp>
      <p:sp>
        <p:nvSpPr>
          <p:cNvPr id="7" name="Rectangle 6"/>
          <p:cNvSpPr/>
          <p:nvPr/>
        </p:nvSpPr>
        <p:spPr>
          <a:xfrm>
            <a:off x="4419600" y="1752600"/>
            <a:ext cx="1828800" cy="1143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graphicFrame>
        <p:nvGraphicFramePr>
          <p:cNvPr id="15" name="Diagram 14"/>
          <p:cNvGraphicFramePr/>
          <p:nvPr/>
        </p:nvGraphicFramePr>
        <p:xfrm>
          <a:off x="4495800" y="2819400"/>
          <a:ext cx="1828800" cy="341632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1" name="TextBox 10"/>
          <p:cNvSpPr txBox="1"/>
          <p:nvPr/>
        </p:nvSpPr>
        <p:spPr>
          <a:xfrm>
            <a:off x="4495800" y="1752601"/>
            <a:ext cx="1600200" cy="1231106"/>
          </a:xfrm>
          <a:prstGeom prst="rect">
            <a:avLst/>
          </a:prstGeom>
          <a:noFill/>
        </p:spPr>
        <p:txBody>
          <a:bodyPr wrap="square" rtlCol="0">
            <a:spAutoFit/>
          </a:bodyPr>
          <a:lstStyle/>
          <a:p>
            <a:pPr algn="ctr"/>
            <a:endParaRPr lang="en-US" sz="1200" b="1" dirty="0" smtClean="0">
              <a:solidFill>
                <a:schemeClr val="bg1"/>
              </a:solidFill>
            </a:endParaRPr>
          </a:p>
          <a:p>
            <a:pPr algn="ctr"/>
            <a:r>
              <a:rPr lang="en-US" sz="1200" b="1" dirty="0" smtClean="0">
                <a:solidFill>
                  <a:schemeClr val="bg1"/>
                </a:solidFill>
              </a:rPr>
              <a:t>Highly Restricted, Fixated Interests that are Abnormal in intensity or Focus</a:t>
            </a:r>
          </a:p>
          <a:p>
            <a:endParaRPr lang="en-US" sz="1400" b="1" dirty="0">
              <a:solidFill>
                <a:schemeClr val="bg1"/>
              </a:solidFill>
            </a:endParaRPr>
          </a:p>
        </p:txBody>
      </p:sp>
      <p:sp>
        <p:nvSpPr>
          <p:cNvPr id="10" name="Rectangle 9"/>
          <p:cNvSpPr/>
          <p:nvPr/>
        </p:nvSpPr>
        <p:spPr>
          <a:xfrm>
            <a:off x="6477000" y="1752600"/>
            <a:ext cx="1981200" cy="11430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6553200" y="1828800"/>
            <a:ext cx="1828800" cy="1015663"/>
          </a:xfrm>
          <a:prstGeom prst="rect">
            <a:avLst/>
          </a:prstGeom>
          <a:noFill/>
        </p:spPr>
        <p:txBody>
          <a:bodyPr wrap="square" rtlCol="0">
            <a:spAutoFit/>
          </a:bodyPr>
          <a:lstStyle/>
          <a:p>
            <a:pPr algn="ctr"/>
            <a:r>
              <a:rPr lang="en-US" sz="1200" b="1" dirty="0" smtClean="0">
                <a:solidFill>
                  <a:schemeClr val="bg1"/>
                </a:solidFill>
              </a:rPr>
              <a:t>Hyper- </a:t>
            </a:r>
            <a:r>
              <a:rPr lang="en-US" sz="1200" b="1" dirty="0" err="1" smtClean="0">
                <a:solidFill>
                  <a:schemeClr val="bg1"/>
                </a:solidFill>
              </a:rPr>
              <a:t>hyporeactivity</a:t>
            </a:r>
            <a:r>
              <a:rPr lang="en-US" sz="1200" b="1" dirty="0" smtClean="0">
                <a:solidFill>
                  <a:schemeClr val="bg1"/>
                </a:solidFill>
              </a:rPr>
              <a:t> to Sensory Input or Unusual Interest in Sensory aspects of the Environment</a:t>
            </a:r>
            <a:endParaRPr lang="en-US" sz="1200" b="1" dirty="0">
              <a:solidFill>
                <a:schemeClr val="bg1"/>
              </a:solidFill>
            </a:endParaRPr>
          </a:p>
        </p:txBody>
      </p:sp>
      <p:graphicFrame>
        <p:nvGraphicFramePr>
          <p:cNvPr id="17" name="Diagram 16"/>
          <p:cNvGraphicFramePr/>
          <p:nvPr/>
        </p:nvGraphicFramePr>
        <p:xfrm>
          <a:off x="6477000" y="3048000"/>
          <a:ext cx="1752600" cy="342900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C. Symptoms must be present in the Early Developmental Period</a:t>
            </a:r>
            <a:endParaRPr lang="en-US" dirty="0"/>
          </a:p>
        </p:txBody>
      </p:sp>
      <p:sp>
        <p:nvSpPr>
          <p:cNvPr id="8" name="Content Placeholder 7"/>
          <p:cNvSpPr>
            <a:spLocks noGrp="1"/>
          </p:cNvSpPr>
          <p:nvPr>
            <p:ph sz="quarter" idx="1"/>
          </p:nvPr>
        </p:nvSpPr>
        <p:spPr/>
        <p:txBody>
          <a:bodyPr/>
          <a:lstStyle/>
          <a:p>
            <a:r>
              <a:rPr lang="en-US" dirty="0" smtClean="0"/>
              <a:t>But may not become fully manifest until social demands exceed limited capacities, </a:t>
            </a:r>
          </a:p>
          <a:p>
            <a:r>
              <a:rPr lang="en-US" dirty="0" smtClean="0"/>
              <a:t>or may be masked by learned strategies in later life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 Symptoms Cause Clinically-Significant Impairment</a:t>
            </a:r>
            <a:endParaRPr lang="en-US" dirty="0"/>
          </a:p>
        </p:txBody>
      </p:sp>
      <p:sp>
        <p:nvSpPr>
          <p:cNvPr id="3" name="Content Placeholder 2"/>
          <p:cNvSpPr>
            <a:spLocks noGrp="1"/>
          </p:cNvSpPr>
          <p:nvPr>
            <p:ph sz="quarter" idx="1"/>
          </p:nvPr>
        </p:nvSpPr>
        <p:spPr/>
        <p:txBody>
          <a:bodyPr/>
          <a:lstStyle/>
          <a:p>
            <a:r>
              <a:rPr lang="en-US" dirty="0" smtClean="0"/>
              <a:t>In social, occupational, or other important areas of current functioning.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E. These Disturbances are Not Better Explained by Intellectual Disability or Global Developmental Delay</a:t>
            </a:r>
            <a:endParaRPr lang="en-US" sz="2800" dirty="0"/>
          </a:p>
        </p:txBody>
      </p:sp>
      <p:sp>
        <p:nvSpPr>
          <p:cNvPr id="3" name="Content Placeholder 2"/>
          <p:cNvSpPr>
            <a:spLocks noGrp="1"/>
          </p:cNvSpPr>
          <p:nvPr>
            <p:ph sz="quarter" idx="1"/>
          </p:nvPr>
        </p:nvSpPr>
        <p:spPr/>
        <p:txBody>
          <a:bodyPr>
            <a:normAutofit/>
          </a:bodyPr>
          <a:lstStyle/>
          <a:p>
            <a:r>
              <a:rPr lang="en-US" dirty="0" smtClean="0"/>
              <a:t>In SD:</a:t>
            </a:r>
          </a:p>
          <a:p>
            <a:pPr>
              <a:buNone/>
            </a:pPr>
            <a:r>
              <a:rPr lang="en-US" dirty="0" smtClean="0"/>
              <a:t>	</a:t>
            </a:r>
            <a:r>
              <a:rPr lang="en-US" sz="2400" dirty="0" smtClean="0">
                <a:solidFill>
                  <a:srgbClr val="FF0000"/>
                </a:solidFill>
              </a:rPr>
              <a:t>Intellectual Disability = Cognitive Disability</a:t>
            </a:r>
          </a:p>
          <a:p>
            <a:r>
              <a:rPr lang="en-US" dirty="0" smtClean="0"/>
              <a:t>Cognitive Disability and Autism Spectrum Disorder frequently co-occur</a:t>
            </a:r>
          </a:p>
          <a:p>
            <a:r>
              <a:rPr lang="en-US" dirty="0" smtClean="0"/>
              <a:t>To make co-morbid diagnoses of Autism Spectrum Disorder and Intellectual Disability, social communication should be </a:t>
            </a:r>
            <a:r>
              <a:rPr lang="en-US" u="sng" dirty="0" smtClean="0"/>
              <a:t>below that expected for general developmental level. </a:t>
            </a:r>
            <a:endParaRPr lang="en-US" u="sn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Severity Levels: Level 3 </a:t>
            </a:r>
            <a:br>
              <a:rPr lang="en-US" sz="3200" dirty="0" smtClean="0"/>
            </a:br>
            <a:r>
              <a:rPr lang="en-US" sz="3200" dirty="0" smtClean="0"/>
              <a:t>(“Requiring very substantial support”)</a:t>
            </a:r>
            <a:endParaRPr lang="en-US" sz="3200" dirty="0"/>
          </a:p>
        </p:txBody>
      </p:sp>
      <p:sp>
        <p:nvSpPr>
          <p:cNvPr id="5" name="Content Placeholder 4"/>
          <p:cNvSpPr>
            <a:spLocks noGrp="1"/>
          </p:cNvSpPr>
          <p:nvPr>
            <p:ph sz="quarter" idx="2"/>
          </p:nvPr>
        </p:nvSpPr>
        <p:spPr>
          <a:xfrm>
            <a:off x="381000" y="2438400"/>
            <a:ext cx="4419600" cy="3962400"/>
          </a:xfrm>
        </p:spPr>
        <p:txBody>
          <a:bodyPr>
            <a:noAutofit/>
          </a:bodyPr>
          <a:lstStyle/>
          <a:p>
            <a:r>
              <a:rPr lang="en-US" sz="1800" dirty="0" smtClean="0"/>
              <a:t>Severe deficits in verbal and nonverbal social communication skills cause severe impairments in functioning, very limited initiation of social interactions, and minimal response to social overtures from others. </a:t>
            </a:r>
          </a:p>
          <a:p>
            <a:r>
              <a:rPr lang="en-US" sz="1800" dirty="0" smtClean="0"/>
              <a:t>For example, a person with few words of intelligible speech who rarely initiates interaction and, when he or she does, makes unusual approaches to meet needs only and responds to only very direct social approaches.</a:t>
            </a:r>
            <a:endParaRPr lang="en-US" sz="1800" dirty="0"/>
          </a:p>
        </p:txBody>
      </p:sp>
      <p:sp>
        <p:nvSpPr>
          <p:cNvPr id="7" name="Content Placeholder 6"/>
          <p:cNvSpPr>
            <a:spLocks noGrp="1"/>
          </p:cNvSpPr>
          <p:nvPr>
            <p:ph sz="quarter" idx="4"/>
          </p:nvPr>
        </p:nvSpPr>
        <p:spPr/>
        <p:txBody>
          <a:bodyPr>
            <a:normAutofit/>
          </a:bodyPr>
          <a:lstStyle/>
          <a:p>
            <a:r>
              <a:rPr lang="en-US" sz="1800" dirty="0" smtClean="0"/>
              <a:t>Inflexibility of behavior, extreme difficulty coping with change, or other restricted/repetitive behaviors markedly interfere with functioning in all spheres. </a:t>
            </a:r>
          </a:p>
          <a:p>
            <a:r>
              <a:rPr lang="en-US" sz="1800" dirty="0" smtClean="0"/>
              <a:t>Great distress/difficulty changing focus or action.</a:t>
            </a:r>
            <a:endParaRPr lang="en-US" sz="1800" dirty="0"/>
          </a:p>
        </p:txBody>
      </p:sp>
      <p:sp>
        <p:nvSpPr>
          <p:cNvPr id="4" name="Text Placeholder 3"/>
          <p:cNvSpPr>
            <a:spLocks noGrp="1"/>
          </p:cNvSpPr>
          <p:nvPr>
            <p:ph type="body" sz="quarter" idx="1"/>
          </p:nvPr>
        </p:nvSpPr>
        <p:spPr/>
        <p:txBody>
          <a:bodyPr/>
          <a:lstStyle/>
          <a:p>
            <a:r>
              <a:rPr lang="en-US" dirty="0" smtClean="0"/>
              <a:t>Social Communication</a:t>
            </a:r>
            <a:endParaRPr lang="en-US" dirty="0"/>
          </a:p>
        </p:txBody>
      </p:sp>
      <p:sp>
        <p:nvSpPr>
          <p:cNvPr id="6" name="Text Placeholder 5"/>
          <p:cNvSpPr>
            <a:spLocks noGrp="1"/>
          </p:cNvSpPr>
          <p:nvPr>
            <p:ph type="body" sz="quarter" idx="3"/>
          </p:nvPr>
        </p:nvSpPr>
        <p:spPr/>
        <p:txBody>
          <a:bodyPr>
            <a:normAutofit/>
          </a:bodyPr>
          <a:lstStyle/>
          <a:p>
            <a:r>
              <a:rPr lang="en-US" dirty="0" smtClean="0"/>
              <a:t>Restricted, Repetitive Behaviors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Severity Level: Level 2</a:t>
            </a:r>
            <a:br>
              <a:rPr lang="en-US" sz="3600" dirty="0" smtClean="0"/>
            </a:br>
            <a:r>
              <a:rPr lang="en-US" sz="3600" dirty="0" smtClean="0"/>
              <a:t>(“Requiring substantial support”)</a:t>
            </a:r>
            <a:endParaRPr lang="en-US" sz="3600" dirty="0"/>
          </a:p>
        </p:txBody>
      </p:sp>
      <p:sp>
        <p:nvSpPr>
          <p:cNvPr id="3" name="Content Placeholder 2"/>
          <p:cNvSpPr>
            <a:spLocks noGrp="1"/>
          </p:cNvSpPr>
          <p:nvPr>
            <p:ph sz="quarter" idx="2"/>
          </p:nvPr>
        </p:nvSpPr>
        <p:spPr>
          <a:xfrm>
            <a:off x="609600" y="2438400"/>
            <a:ext cx="3886200" cy="3657600"/>
          </a:xfrm>
        </p:spPr>
        <p:txBody>
          <a:bodyPr>
            <a:normAutofit fontScale="70000" lnSpcReduction="20000"/>
          </a:bodyPr>
          <a:lstStyle/>
          <a:p>
            <a:r>
              <a:rPr lang="en-US" dirty="0" smtClean="0"/>
              <a:t>Marked deficits in verbal and nonverbal social communication skills; social impairments apparent even with supports in place; limited initiation of social interactions; and reduced or  abnormal responses to social overtures from others. </a:t>
            </a:r>
          </a:p>
          <a:p>
            <a:r>
              <a:rPr lang="en-US" dirty="0" smtClean="0"/>
              <a:t>For example, a person who speaks simple sentences, whose interaction is limited  to narrow special interests, and has markedly odd nonverbal communication.</a:t>
            </a:r>
            <a:endParaRPr lang="en-US" dirty="0"/>
          </a:p>
        </p:txBody>
      </p:sp>
      <p:sp>
        <p:nvSpPr>
          <p:cNvPr id="4" name="Content Placeholder 3"/>
          <p:cNvSpPr>
            <a:spLocks noGrp="1"/>
          </p:cNvSpPr>
          <p:nvPr>
            <p:ph sz="quarter" idx="4"/>
          </p:nvPr>
        </p:nvSpPr>
        <p:spPr/>
        <p:txBody>
          <a:bodyPr>
            <a:normAutofit/>
          </a:bodyPr>
          <a:lstStyle/>
          <a:p>
            <a:r>
              <a:rPr lang="en-US" sz="1800" dirty="0" smtClean="0"/>
              <a:t>Inflexibility of behavior, difficulty coping with change, or other restricted/repetitive behaviors appear frequently enough to be obvious to the casual observer and interfere with functioning in  a variety of contexts. </a:t>
            </a:r>
          </a:p>
          <a:p>
            <a:r>
              <a:rPr lang="en-US" sz="1800" dirty="0" smtClean="0"/>
              <a:t>Distress and/or difficulty changing focus or action.</a:t>
            </a:r>
            <a:endParaRPr lang="en-US" sz="1800" dirty="0"/>
          </a:p>
        </p:txBody>
      </p:sp>
      <p:sp>
        <p:nvSpPr>
          <p:cNvPr id="5" name="Text Placeholder 4"/>
          <p:cNvSpPr>
            <a:spLocks noGrp="1"/>
          </p:cNvSpPr>
          <p:nvPr>
            <p:ph type="body" sz="quarter" idx="1"/>
          </p:nvPr>
        </p:nvSpPr>
        <p:spPr/>
        <p:txBody>
          <a:bodyPr/>
          <a:lstStyle/>
          <a:p>
            <a:r>
              <a:rPr lang="en-US" dirty="0" smtClean="0"/>
              <a:t>Social Communication</a:t>
            </a:r>
          </a:p>
          <a:p>
            <a:endParaRPr lang="en-US" dirty="0"/>
          </a:p>
        </p:txBody>
      </p:sp>
      <p:sp>
        <p:nvSpPr>
          <p:cNvPr id="6" name="Text Placeholder 5"/>
          <p:cNvSpPr>
            <a:spLocks noGrp="1"/>
          </p:cNvSpPr>
          <p:nvPr>
            <p:ph type="body" sz="quarter" idx="3"/>
          </p:nvPr>
        </p:nvSpPr>
        <p:spPr/>
        <p:txBody>
          <a:bodyPr>
            <a:normAutofit/>
          </a:bodyPr>
          <a:lstStyle/>
          <a:p>
            <a:r>
              <a:rPr lang="en-US" sz="1600" dirty="0" smtClean="0"/>
              <a:t>Restricted, Repetitive Behaviors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Objectives </a:t>
            </a:r>
            <a:endParaRPr lang="en-US" dirty="0"/>
          </a:p>
        </p:txBody>
      </p:sp>
      <p:sp>
        <p:nvSpPr>
          <p:cNvPr id="3" name="Rectangle 2"/>
          <p:cNvSpPr>
            <a:spLocks noGrp="1"/>
          </p:cNvSpPr>
          <p:nvPr>
            <p:ph sz="quarter" idx="1"/>
          </p:nvPr>
        </p:nvSpPr>
        <p:spPr>
          <a:xfrm>
            <a:off x="609600" y="1600200"/>
            <a:ext cx="8153400" cy="4495800"/>
          </a:xfrm>
        </p:spPr>
        <p:txBody>
          <a:bodyPr>
            <a:normAutofit/>
          </a:bodyPr>
          <a:lstStyle/>
          <a:p>
            <a:pPr>
              <a:buFont typeface="Wingdings" pitchFamily="2" charset="2"/>
              <a:buChar char="Ø"/>
            </a:pPr>
            <a:r>
              <a:rPr lang="en-US" dirty="0" smtClean="0"/>
              <a:t>Objectives</a:t>
            </a:r>
          </a:p>
          <a:p>
            <a:pPr lvl="1">
              <a:buFont typeface="Wingdings" pitchFamily="2" charset="2"/>
              <a:buChar char="Ø"/>
            </a:pPr>
            <a:r>
              <a:rPr lang="en-US" dirty="0" smtClean="0"/>
              <a:t>History of DSM-5</a:t>
            </a:r>
          </a:p>
          <a:p>
            <a:pPr lvl="1">
              <a:buFont typeface="Wingdings" pitchFamily="2" charset="2"/>
              <a:buChar char="Ø"/>
            </a:pPr>
            <a:r>
              <a:rPr lang="en-US" dirty="0" smtClean="0"/>
              <a:t>New changes in DSM-5</a:t>
            </a:r>
          </a:p>
          <a:p>
            <a:pPr lvl="1">
              <a:buFont typeface="Wingdings" pitchFamily="2" charset="2"/>
              <a:buChar char="Ø"/>
            </a:pPr>
            <a:r>
              <a:rPr lang="en-US" dirty="0" smtClean="0"/>
              <a:t>DSM-IV to DSM-5: a crosswalk</a:t>
            </a:r>
          </a:p>
          <a:p>
            <a:pPr lvl="1">
              <a:buFont typeface="Wingdings" pitchFamily="2" charset="2"/>
              <a:buChar char="Ø"/>
            </a:pPr>
            <a:r>
              <a:rPr lang="en-US" dirty="0" smtClean="0"/>
              <a:t>Evaluating Autism Spectrum Disorder</a:t>
            </a:r>
          </a:p>
          <a:p>
            <a:pPr lvl="1">
              <a:buFont typeface="Wingdings" pitchFamily="2" charset="2"/>
              <a:buChar char="Ø"/>
            </a:pPr>
            <a:r>
              <a:rPr lang="en-US" dirty="0" smtClean="0"/>
              <a:t>Social Communication Disorder</a:t>
            </a:r>
          </a:p>
          <a:p>
            <a:pPr lvl="1">
              <a:buFont typeface="Wingdings" pitchFamily="2" charset="2"/>
              <a:buChar char="Ø"/>
            </a:pPr>
            <a:r>
              <a:rPr lang="en-US" dirty="0" smtClean="0"/>
              <a:t>Reporting Procedures</a:t>
            </a:r>
          </a:p>
          <a:p>
            <a:pPr lvl="1">
              <a:buFont typeface="Wingdings" pitchFamily="2" charset="2"/>
              <a:buChar char="Ø"/>
            </a:pPr>
            <a:r>
              <a:rPr lang="en-US" dirty="0" err="1" smtClean="0"/>
              <a:t>Comorbitity</a:t>
            </a:r>
            <a:endParaRPr lang="en-US" dirty="0" smtClean="0"/>
          </a:p>
          <a:p>
            <a:pPr lvl="1">
              <a:buFont typeface="Wingdings" pitchFamily="2" charset="2"/>
              <a:buChar char="Ø"/>
            </a:pPr>
            <a:r>
              <a:rPr lang="en-US" dirty="0" smtClean="0"/>
              <a:t>SD Eligibility</a:t>
            </a:r>
          </a:p>
          <a:p>
            <a:pPr lvl="1">
              <a:buNone/>
            </a:pPr>
            <a:endParaRPr lang="en-US" dirty="0" smtClean="0"/>
          </a:p>
          <a:p>
            <a:pPr lvl="1">
              <a:buNone/>
            </a:pPr>
            <a:endParaRPr lang="en-US" dirty="0" smtClean="0"/>
          </a:p>
          <a:p>
            <a:pPr lvl="1">
              <a:buFont typeface="Wingdings" pitchFamily="2" charset="2"/>
              <a:buChar char="Ø"/>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Severity Level: Level 1</a:t>
            </a:r>
            <a:br>
              <a:rPr lang="en-US" dirty="0" smtClean="0"/>
            </a:br>
            <a:r>
              <a:rPr lang="en-US" dirty="0" smtClean="0"/>
              <a:t>(“Requiring support”)</a:t>
            </a:r>
            <a:endParaRPr lang="en-US" dirty="0"/>
          </a:p>
        </p:txBody>
      </p:sp>
      <p:sp>
        <p:nvSpPr>
          <p:cNvPr id="3" name="Content Placeholder 2"/>
          <p:cNvSpPr>
            <a:spLocks noGrp="1"/>
          </p:cNvSpPr>
          <p:nvPr>
            <p:ph sz="quarter" idx="2"/>
          </p:nvPr>
        </p:nvSpPr>
        <p:spPr>
          <a:xfrm>
            <a:off x="457200" y="2438400"/>
            <a:ext cx="4343400" cy="4038600"/>
          </a:xfrm>
        </p:spPr>
        <p:txBody>
          <a:bodyPr>
            <a:noAutofit/>
          </a:bodyPr>
          <a:lstStyle/>
          <a:p>
            <a:r>
              <a:rPr lang="en-US" sz="1600" dirty="0" smtClean="0"/>
              <a:t>Without supports in place, deficits in social communication cause noticeable impairments. </a:t>
            </a:r>
          </a:p>
          <a:p>
            <a:r>
              <a:rPr lang="en-US" sz="1600" dirty="0" smtClean="0"/>
              <a:t>Difficulty initiating social interactions, and clear examples of atypical or unsuccessful response to social overtures of others. </a:t>
            </a:r>
          </a:p>
          <a:p>
            <a:r>
              <a:rPr lang="en-US" sz="1600" dirty="0" smtClean="0"/>
              <a:t>May appear to have decreased interest in social interactions. </a:t>
            </a:r>
          </a:p>
          <a:p>
            <a:r>
              <a:rPr lang="en-US" sz="1600" dirty="0" smtClean="0"/>
              <a:t>For example, a person who is able to speak in full sentences and engages in communication but whose to-and-fro conversation with others fails, and whose attempts to make friends are odd and typically unsuccessful.</a:t>
            </a:r>
            <a:endParaRPr lang="en-US" sz="1600" dirty="0"/>
          </a:p>
        </p:txBody>
      </p:sp>
      <p:sp>
        <p:nvSpPr>
          <p:cNvPr id="4" name="Content Placeholder 3"/>
          <p:cNvSpPr>
            <a:spLocks noGrp="1"/>
          </p:cNvSpPr>
          <p:nvPr>
            <p:ph sz="quarter" idx="4"/>
          </p:nvPr>
        </p:nvSpPr>
        <p:spPr/>
        <p:txBody>
          <a:bodyPr>
            <a:normAutofit/>
          </a:bodyPr>
          <a:lstStyle/>
          <a:p>
            <a:r>
              <a:rPr lang="en-US" sz="1600" dirty="0" smtClean="0"/>
              <a:t>Inflexibility of behavior causes significant interference with functioning in one or more contexts. </a:t>
            </a:r>
          </a:p>
          <a:p>
            <a:r>
              <a:rPr lang="en-US" sz="1600" dirty="0" smtClean="0"/>
              <a:t>Difficulty switching between activities. </a:t>
            </a:r>
          </a:p>
          <a:p>
            <a:r>
              <a:rPr lang="en-US" sz="1600" dirty="0" smtClean="0"/>
              <a:t>Problems of organization and planning hamper independence</a:t>
            </a:r>
            <a:r>
              <a:rPr lang="en-US" sz="1800" dirty="0" smtClean="0"/>
              <a:t>.</a:t>
            </a:r>
            <a:endParaRPr lang="en-US" sz="1800" dirty="0"/>
          </a:p>
        </p:txBody>
      </p:sp>
      <p:sp>
        <p:nvSpPr>
          <p:cNvPr id="5" name="Text Placeholder 4"/>
          <p:cNvSpPr>
            <a:spLocks noGrp="1"/>
          </p:cNvSpPr>
          <p:nvPr>
            <p:ph type="body" sz="quarter" idx="1"/>
          </p:nvPr>
        </p:nvSpPr>
        <p:spPr/>
        <p:txBody>
          <a:bodyPr/>
          <a:lstStyle/>
          <a:p>
            <a:r>
              <a:rPr lang="en-US" dirty="0" smtClean="0"/>
              <a:t>Social Communication</a:t>
            </a:r>
          </a:p>
          <a:p>
            <a:endParaRPr lang="en-US" dirty="0"/>
          </a:p>
        </p:txBody>
      </p:sp>
      <p:sp>
        <p:nvSpPr>
          <p:cNvPr id="6" name="Text Placeholder 5"/>
          <p:cNvSpPr>
            <a:spLocks noGrp="1"/>
          </p:cNvSpPr>
          <p:nvPr>
            <p:ph type="body" sz="quarter" idx="3"/>
          </p:nvPr>
        </p:nvSpPr>
        <p:spPr/>
        <p:txBody>
          <a:bodyPr>
            <a:normAutofit/>
          </a:bodyPr>
          <a:lstStyle/>
          <a:p>
            <a:r>
              <a:rPr lang="en-US" sz="1600" dirty="0" smtClean="0"/>
              <a:t>Restricted, Repetitive Behaviors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a:t>
            </a:r>
            <a:endParaRPr lang="en-US" dirty="0"/>
          </a:p>
        </p:txBody>
      </p:sp>
      <p:sp>
        <p:nvSpPr>
          <p:cNvPr id="3" name="Content Placeholder 2"/>
          <p:cNvSpPr>
            <a:spLocks noGrp="1"/>
          </p:cNvSpPr>
          <p:nvPr>
            <p:ph sz="quarter" idx="1"/>
          </p:nvPr>
        </p:nvSpPr>
        <p:spPr/>
        <p:txBody>
          <a:bodyPr>
            <a:normAutofit/>
          </a:bodyPr>
          <a:lstStyle/>
          <a:p>
            <a:r>
              <a:rPr lang="en-US" dirty="0" smtClean="0"/>
              <a:t>Individuals with a well-established DSM-IV diagnosis of Autistic Disorder, </a:t>
            </a:r>
            <a:r>
              <a:rPr lang="en-US" dirty="0" err="1" smtClean="0"/>
              <a:t>Asperger’s</a:t>
            </a:r>
            <a:r>
              <a:rPr lang="en-US" dirty="0" smtClean="0"/>
              <a:t> Disorder, or Pervasive Developmental Disorder Not Otherwise Specified already meet DSM-5 criteria and should be given the diagnosis of Autism Spectrum Disorder.</a:t>
            </a:r>
          </a:p>
          <a:p>
            <a:endParaRPr lang="en-US" dirty="0" smtClean="0"/>
          </a:p>
          <a:p>
            <a:pPr marL="320040" lvl="1" indent="-320040">
              <a:spcBef>
                <a:spcPts val="700"/>
              </a:spcBef>
              <a:buClr>
                <a:schemeClr val="accent2"/>
              </a:buClr>
              <a:buSzPct val="60000"/>
              <a:buNone/>
            </a:pPr>
            <a:endParaRPr lang="en-US" dirty="0" smtClean="0"/>
          </a:p>
          <a:p>
            <a:pPr marL="320040" lvl="1" indent="-320040">
              <a:spcBef>
                <a:spcPts val="700"/>
              </a:spcBef>
              <a:buClr>
                <a:schemeClr val="accent2"/>
              </a:buClr>
              <a:buSzPct val="60000"/>
              <a:buNone/>
            </a:pPr>
            <a:r>
              <a:rPr lang="en-US" sz="1000" dirty="0" smtClean="0"/>
              <a:t>	(American Psychiatric Association, 2013)</a:t>
            </a:r>
          </a:p>
          <a:p>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a:t>
            </a:r>
            <a:endParaRPr lang="en-US" dirty="0"/>
          </a:p>
        </p:txBody>
      </p:sp>
      <p:sp>
        <p:nvSpPr>
          <p:cNvPr id="3" name="Content Placeholder 2"/>
          <p:cNvSpPr>
            <a:spLocks noGrp="1"/>
          </p:cNvSpPr>
          <p:nvPr>
            <p:ph sz="quarter" idx="1"/>
          </p:nvPr>
        </p:nvSpPr>
        <p:spPr/>
        <p:txBody>
          <a:bodyPr>
            <a:normAutofit/>
          </a:bodyPr>
          <a:lstStyle/>
          <a:p>
            <a:r>
              <a:rPr lang="en-US" dirty="0" smtClean="0"/>
              <a:t>Individuals who have marked deficits in social communication, but whose symptoms do not otherwise meet criteria for Autism Spectrum Disorder, should be evaluation for Social (pragmatic) Communication Disorder</a:t>
            </a:r>
          </a:p>
          <a:p>
            <a:endParaRPr lang="en-US" dirty="0" smtClean="0"/>
          </a:p>
          <a:p>
            <a:endParaRPr lang="en-US" dirty="0" smtClean="0"/>
          </a:p>
          <a:p>
            <a:pPr>
              <a:buNone/>
            </a:pPr>
            <a:endParaRPr lang="en-US" dirty="0" smtClean="0"/>
          </a:p>
          <a:p>
            <a:pPr marL="320040" lvl="1" indent="-320040">
              <a:spcBef>
                <a:spcPts val="700"/>
              </a:spcBef>
              <a:buClr>
                <a:schemeClr val="accent2"/>
              </a:buClr>
              <a:buSzPct val="60000"/>
              <a:buNone/>
            </a:pPr>
            <a:r>
              <a:rPr lang="en-US" sz="1000" dirty="0" smtClean="0"/>
              <a:t>	(American Psychiatric Association, 2013)</a:t>
            </a:r>
          </a:p>
          <a:p>
            <a:pPr>
              <a:buNone/>
            </a:pP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Social  (Pragmatic) Communication Disorder 315.39 </a:t>
            </a:r>
            <a:br>
              <a:rPr lang="en-US" dirty="0" smtClean="0"/>
            </a:br>
            <a:endParaRPr lang="en-US" dirty="0"/>
          </a:p>
        </p:txBody>
      </p:sp>
      <p:sp>
        <p:nvSpPr>
          <p:cNvPr id="3" name="Content Placeholder 2"/>
          <p:cNvSpPr>
            <a:spLocks noGrp="1"/>
          </p:cNvSpPr>
          <p:nvPr>
            <p:ph sz="quarter" idx="1"/>
          </p:nvPr>
        </p:nvSpPr>
        <p:spPr>
          <a:xfrm>
            <a:off x="612648" y="1600200"/>
            <a:ext cx="8153400" cy="5105400"/>
          </a:xfrm>
        </p:spPr>
        <p:txBody>
          <a:bodyPr>
            <a:normAutofit fontScale="77500" lnSpcReduction="20000"/>
          </a:bodyPr>
          <a:lstStyle/>
          <a:p>
            <a:pPr>
              <a:buNone/>
            </a:pPr>
            <a:r>
              <a:rPr lang="en-US" dirty="0" smtClean="0"/>
              <a:t>A. Persistent difficulties in the social use of verbal and nonverbal communication as manifested by all of the following:</a:t>
            </a:r>
          </a:p>
          <a:p>
            <a:pPr lvl="1"/>
            <a:r>
              <a:rPr lang="en-US" dirty="0" smtClean="0"/>
              <a:t>1. Deficits in using communication for social purposes, such as greeting and sharing information, in a manner that is appropriate for the social context.</a:t>
            </a:r>
          </a:p>
          <a:p>
            <a:pPr lvl="1"/>
            <a:r>
              <a:rPr lang="en-US" dirty="0" smtClean="0"/>
              <a:t>2. Impairment of the ability to change communication to match context or the needs of the listener, such as speaking differently in a classroom than on the playground, talking differently to a child than to an adult, and avoiding use of overly formal language.</a:t>
            </a:r>
          </a:p>
          <a:p>
            <a:pPr lvl="1"/>
            <a:r>
              <a:rPr lang="en-US" dirty="0" smtClean="0"/>
              <a:t>3.  Difficulties following rules for conversation and storytelling, such as taking turns in conversation, rephrasing when misunderstood, and knowing how to use verbal and nonverbal signals to regulate interaction.</a:t>
            </a:r>
          </a:p>
          <a:p>
            <a:pPr lvl="1"/>
            <a:r>
              <a:rPr lang="en-US" dirty="0" smtClean="0"/>
              <a:t>4. Difficulties understanding what is not explicitly stated (e.g., making inferences) and </a:t>
            </a:r>
            <a:r>
              <a:rPr lang="en-US" dirty="0" err="1" smtClean="0"/>
              <a:t>nonliteral</a:t>
            </a:r>
            <a:r>
              <a:rPr lang="en-US" dirty="0" smtClean="0"/>
              <a:t> or ambiguous meanings of language (e.g., idioms, humor, metaphors, multiple meanings that depend on the context for interpretation).</a:t>
            </a:r>
          </a:p>
          <a:p>
            <a:pPr>
              <a:buNone/>
            </a:pPr>
            <a:endParaRPr lang="en-US" dirty="0" smtClean="0"/>
          </a:p>
          <a:p>
            <a:pPr marL="320040" lvl="1" indent="-320040">
              <a:spcBef>
                <a:spcPts val="700"/>
              </a:spcBef>
              <a:buClr>
                <a:schemeClr val="accent2"/>
              </a:buClr>
              <a:buSzPct val="60000"/>
              <a:buNone/>
            </a:pPr>
            <a:r>
              <a:rPr lang="en-US" dirty="0" smtClean="0"/>
              <a:t>	</a:t>
            </a:r>
            <a:r>
              <a:rPr lang="en-US" sz="1000" dirty="0" smtClean="0"/>
              <a:t>(American Psychiatric Association, 2013)</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Social  (Pragmatic) Communication Disorder 315.39 </a:t>
            </a:r>
            <a:endParaRPr lang="en-US" dirty="0"/>
          </a:p>
        </p:txBody>
      </p:sp>
      <p:sp>
        <p:nvSpPr>
          <p:cNvPr id="3" name="Content Placeholder 2"/>
          <p:cNvSpPr>
            <a:spLocks noGrp="1"/>
          </p:cNvSpPr>
          <p:nvPr>
            <p:ph sz="quarter" idx="1"/>
          </p:nvPr>
        </p:nvSpPr>
        <p:spPr>
          <a:xfrm>
            <a:off x="612648" y="1600200"/>
            <a:ext cx="8153400" cy="4876800"/>
          </a:xfrm>
        </p:spPr>
        <p:txBody>
          <a:bodyPr>
            <a:normAutofit fontScale="70000" lnSpcReduction="20000"/>
          </a:bodyPr>
          <a:lstStyle/>
          <a:p>
            <a:r>
              <a:rPr lang="en-US" sz="3400" dirty="0" smtClean="0"/>
              <a:t>B. The deficits result in functional limitations in effective communication, social participation, social relationships, academic achievement, or occupational performance, individually or in combination.</a:t>
            </a:r>
          </a:p>
          <a:p>
            <a:r>
              <a:rPr lang="en-US" sz="3400" dirty="0" smtClean="0"/>
              <a:t>C. The onset of the symptoms is in the early developmental period (but deficits may not become fully manifest until social communication demands exceed limited capacities).</a:t>
            </a:r>
          </a:p>
          <a:p>
            <a:r>
              <a:rPr lang="en-US" sz="3400" dirty="0" smtClean="0"/>
              <a:t>D.  The symptoms are not attributable to another medical or neurological condition or to low abilities in the domains or word structure and grammar, and are not better explained by autism spectrum disorder, intellectual disability (intellectual developmental disorder), global developmental delay, or another mental disorder.</a:t>
            </a:r>
          </a:p>
          <a:p>
            <a:pPr marL="320040" lvl="1" indent="-320040">
              <a:spcBef>
                <a:spcPts val="700"/>
              </a:spcBef>
              <a:buClr>
                <a:schemeClr val="accent2"/>
              </a:buClr>
              <a:buSzPct val="60000"/>
              <a:buNone/>
            </a:pPr>
            <a:r>
              <a:rPr lang="en-US" sz="1300" dirty="0" smtClean="0"/>
              <a:t>(American Psychiatric Association, 2013)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Comorbidity</a:t>
            </a:r>
            <a:endParaRPr lang="en-US" dirty="0"/>
          </a:p>
        </p:txBody>
      </p:sp>
      <p:sp>
        <p:nvSpPr>
          <p:cNvPr id="3" name="Content Placeholder 2"/>
          <p:cNvSpPr>
            <a:spLocks noGrp="1"/>
          </p:cNvSpPr>
          <p:nvPr>
            <p:ph sz="quarter" idx="1"/>
          </p:nvPr>
        </p:nvSpPr>
        <p:spPr/>
        <p:txBody>
          <a:bodyPr>
            <a:normAutofit/>
          </a:bodyPr>
          <a:lstStyle/>
          <a:p>
            <a:r>
              <a:rPr lang="en-US" dirty="0" smtClean="0"/>
              <a:t>Autism spectrum disorder is frequently associated with intellectual impairments and language disorder</a:t>
            </a:r>
          </a:p>
          <a:p>
            <a:r>
              <a:rPr lang="en-US" dirty="0" smtClean="0"/>
              <a:t>Many individuals with autism spectrum disorder have psychiatric symptoms</a:t>
            </a:r>
          </a:p>
          <a:p>
            <a:r>
              <a:rPr lang="en-US" dirty="0" smtClean="0"/>
              <a:t>When criteria for both ADHD and autism spectrum disorder are met, both diagnoses should be given</a:t>
            </a:r>
          </a:p>
          <a:p>
            <a:endParaRPr lang="en-US" dirty="0" smtClean="0"/>
          </a:p>
          <a:p>
            <a:pPr>
              <a:buNone/>
            </a:pPr>
            <a:endParaRPr lang="en-US" dirty="0" smtClean="0"/>
          </a:p>
          <a:p>
            <a:pPr>
              <a:buNone/>
            </a:pPr>
            <a:r>
              <a:rPr lang="en-US" sz="900" dirty="0" smtClean="0"/>
              <a:t>	(American Psychiatric Association, 2013)</a:t>
            </a:r>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Procedures</a:t>
            </a:r>
            <a:endParaRPr lang="en-US" dirty="0"/>
          </a:p>
        </p:txBody>
      </p:sp>
      <p:sp>
        <p:nvSpPr>
          <p:cNvPr id="3" name="Content Placeholder 2"/>
          <p:cNvSpPr>
            <a:spLocks noGrp="1"/>
          </p:cNvSpPr>
          <p:nvPr>
            <p:ph sz="quarter" idx="1"/>
          </p:nvPr>
        </p:nvSpPr>
        <p:spPr/>
        <p:txBody>
          <a:bodyPr>
            <a:normAutofit/>
          </a:bodyPr>
          <a:lstStyle/>
          <a:p>
            <a:r>
              <a:rPr lang="en-US" dirty="0" smtClean="0"/>
              <a:t>For autism spectrum disorder that is associated with a known medical or genetic condition or environmental factor or with another neurodevelopmental, mental, or behavioral disorder</a:t>
            </a:r>
          </a:p>
          <a:p>
            <a:r>
              <a:rPr lang="en-US" dirty="0" smtClean="0"/>
              <a:t>Record autism spectrum disorder associated with (name of condition, disorder, or factor).</a:t>
            </a:r>
          </a:p>
          <a:p>
            <a:pPr lvl="1"/>
            <a:r>
              <a:rPr lang="en-US" dirty="0" smtClean="0"/>
              <a:t>“</a:t>
            </a:r>
            <a:r>
              <a:rPr lang="en-US" i="1" dirty="0" smtClean="0"/>
              <a:t>Autism spectrum disorder associated with </a:t>
            </a:r>
            <a:r>
              <a:rPr lang="en-US" i="1" dirty="0" err="1" smtClean="0"/>
              <a:t>Rett</a:t>
            </a:r>
            <a:r>
              <a:rPr lang="en-US" i="1" dirty="0" smtClean="0"/>
              <a:t> syndrome”</a:t>
            </a:r>
          </a:p>
          <a:p>
            <a:pPr lvl="1">
              <a:buNone/>
            </a:pPr>
            <a:endParaRPr lang="en-US" i="1" dirty="0" smtClean="0"/>
          </a:p>
          <a:p>
            <a:pPr lvl="1">
              <a:buNone/>
            </a:pPr>
            <a:r>
              <a:rPr lang="en-US" sz="1000" dirty="0" smtClean="0"/>
              <a:t>(American Psychiatric Association, 2013)</a:t>
            </a:r>
          </a:p>
          <a:p>
            <a:pPr lvl="1">
              <a:buNone/>
            </a:pPr>
            <a:endParaRPr lang="en-US" i="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Procedures</a:t>
            </a:r>
            <a:endParaRPr lang="en-US" dirty="0"/>
          </a:p>
        </p:txBody>
      </p:sp>
      <p:sp>
        <p:nvSpPr>
          <p:cNvPr id="3" name="Content Placeholder 2"/>
          <p:cNvSpPr>
            <a:spLocks noGrp="1"/>
          </p:cNvSpPr>
          <p:nvPr>
            <p:ph sz="quarter" idx="1"/>
          </p:nvPr>
        </p:nvSpPr>
        <p:spPr/>
        <p:txBody>
          <a:bodyPr/>
          <a:lstStyle/>
          <a:p>
            <a:r>
              <a:rPr lang="en-US" dirty="0" smtClean="0"/>
              <a:t>Severity level should be recorded as level of support needed for each of the two psychopathological domains in Table 2 (DSM-5)</a:t>
            </a:r>
          </a:p>
          <a:p>
            <a:pPr lvl="1"/>
            <a:r>
              <a:rPr lang="en-US" i="1" dirty="0" smtClean="0"/>
              <a:t>“requiring very substantial support for deficits in social communication and requiring substantial support for restricted, repetitive behaviors”</a:t>
            </a:r>
          </a:p>
          <a:p>
            <a:pPr lvl="1"/>
            <a:endParaRPr lang="en-US" i="1" dirty="0" smtClean="0"/>
          </a:p>
          <a:p>
            <a:pPr lvl="1">
              <a:buNone/>
            </a:pPr>
            <a:r>
              <a:rPr lang="en-US" sz="900" dirty="0" smtClean="0"/>
              <a:t>(American Psychiatric Association, 2013)</a:t>
            </a:r>
          </a:p>
          <a:p>
            <a:pPr lvl="1">
              <a:buNone/>
            </a:pPr>
            <a:endParaRPr lang="en-US" i="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Procedures</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smtClean="0"/>
              <a:t>Specifications of “with accompanying intellectual impairment” or “without accompanying intellectual impairment” should be recorded next.</a:t>
            </a:r>
          </a:p>
          <a:p>
            <a:r>
              <a:rPr lang="en-US" dirty="0" smtClean="0"/>
              <a:t>Language impairment specifications should be recorded thereafter.  If there is accompanying language impairment, the current level of verbal functioning should be recorded:</a:t>
            </a:r>
          </a:p>
          <a:p>
            <a:pPr lvl="1"/>
            <a:r>
              <a:rPr lang="en-US" dirty="0" smtClean="0"/>
              <a:t>“with accompanying language impairment– no  intelligible speech” or “with accompanying language impairment– phrase speech”.</a:t>
            </a:r>
          </a:p>
          <a:p>
            <a:r>
              <a:rPr lang="en-US" dirty="0" smtClean="0"/>
              <a:t>If catatonia is present, record separately: </a:t>
            </a:r>
          </a:p>
          <a:p>
            <a:pPr lvl="1"/>
            <a:r>
              <a:rPr lang="en-US" dirty="0" smtClean="0"/>
              <a:t>“catatonia associated with autism spectrum disorder”.</a:t>
            </a:r>
          </a:p>
          <a:p>
            <a:pPr lvl="1"/>
            <a:endParaRPr lang="en-US" sz="900" dirty="0" smtClean="0"/>
          </a:p>
          <a:p>
            <a:pPr lvl="1">
              <a:buNone/>
            </a:pPr>
            <a:r>
              <a:rPr lang="en-US" sz="900" dirty="0" smtClean="0"/>
              <a:t>(American Psychiatric Association, 2013)</a:t>
            </a:r>
          </a:p>
          <a:p>
            <a:pPr lvl="1"/>
            <a:endParaRPr lang="en-US" dirty="0" smtClean="0"/>
          </a:p>
          <a:p>
            <a:pPr lvl="1"/>
            <a:endParaRPr lang="en-US"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 Eligibility</a:t>
            </a:r>
            <a:endParaRPr lang="en-US" dirty="0"/>
          </a:p>
        </p:txBody>
      </p:sp>
      <p:sp>
        <p:nvSpPr>
          <p:cNvPr id="3" name="Content Placeholder 2"/>
          <p:cNvSpPr>
            <a:spLocks noGrp="1"/>
          </p:cNvSpPr>
          <p:nvPr>
            <p:ph sz="quarter" idx="1"/>
          </p:nvPr>
        </p:nvSpPr>
        <p:spPr/>
        <p:txBody>
          <a:bodyPr>
            <a:normAutofit/>
          </a:bodyPr>
          <a:lstStyle/>
          <a:p>
            <a:r>
              <a:rPr lang="en-US" dirty="0" smtClean="0"/>
              <a:t>In SD, for reporting purposes, psychological report should include the DSM-5 criteria in a table format with evidence/data/observations that support the diagnosis given. </a:t>
            </a:r>
          </a:p>
          <a:p>
            <a:r>
              <a:rPr lang="en-US" dirty="0" smtClean="0"/>
              <a:t>The evidence can come from historical data, parent report, questionnaires, standardized assessments, etc.  </a:t>
            </a:r>
          </a:p>
          <a:p>
            <a:r>
              <a:rPr lang="en-US" dirty="0" smtClean="0"/>
              <a:t>The report should include Severity Levels</a:t>
            </a:r>
          </a:p>
          <a:p>
            <a:r>
              <a:rPr lang="en-US" dirty="0" smtClean="0"/>
              <a:t>See Example – (handout)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smtClean="0"/>
              <a:t>History of DSM-5 and Autism</a:t>
            </a:r>
            <a:endParaRPr lang="en-US" dirty="0"/>
          </a:p>
        </p:txBody>
      </p:sp>
      <p:sp>
        <p:nvSpPr>
          <p:cNvPr id="3" name="Rectangle 2"/>
          <p:cNvSpPr>
            <a:spLocks noGrp="1"/>
          </p:cNvSpPr>
          <p:nvPr>
            <p:ph sz="quarter" idx="1"/>
          </p:nvPr>
        </p:nvSpPr>
        <p:spPr/>
        <p:txBody>
          <a:bodyPr>
            <a:normAutofit fontScale="77500" lnSpcReduction="20000"/>
          </a:bodyPr>
          <a:lstStyle/>
          <a:p>
            <a:pPr>
              <a:buFont typeface="Wingdings" pitchFamily="2" charset="2"/>
              <a:buChar char="Ø"/>
            </a:pPr>
            <a:r>
              <a:rPr lang="en-US" dirty="0" smtClean="0"/>
              <a:t>DSM-I  (1952) and DSM-II (1968)</a:t>
            </a:r>
          </a:p>
          <a:p>
            <a:pPr lvl="1">
              <a:buFont typeface="Wingdings" pitchFamily="2" charset="2"/>
              <a:buChar char="Ø"/>
            </a:pPr>
            <a:r>
              <a:rPr lang="en-US" dirty="0" smtClean="0"/>
              <a:t>No term of Autism or Pervasive Development Disorder</a:t>
            </a:r>
          </a:p>
          <a:p>
            <a:pPr>
              <a:buFont typeface="Wingdings" pitchFamily="2" charset="2"/>
              <a:buChar char="Ø"/>
            </a:pPr>
            <a:r>
              <a:rPr lang="en-US" dirty="0" smtClean="0"/>
              <a:t>DSM-III (1980)</a:t>
            </a:r>
          </a:p>
          <a:p>
            <a:pPr lvl="1">
              <a:buFont typeface="Wingdings" pitchFamily="2" charset="2"/>
              <a:buChar char="Ø"/>
            </a:pPr>
            <a:r>
              <a:rPr lang="en-US" dirty="0" smtClean="0"/>
              <a:t>Pervasive Developmental Disorder (PDD)</a:t>
            </a:r>
          </a:p>
          <a:p>
            <a:pPr lvl="2">
              <a:buFont typeface="Wingdings" pitchFamily="2" charset="2"/>
              <a:buChar char="Ø"/>
            </a:pPr>
            <a:r>
              <a:rPr lang="en-US" dirty="0" smtClean="0"/>
              <a:t> Childhood onset PDD, Infantile Autism, Atypical Autism</a:t>
            </a:r>
          </a:p>
          <a:p>
            <a:pPr>
              <a:buFont typeface="Wingdings" pitchFamily="2" charset="2"/>
              <a:buChar char="Ø"/>
            </a:pPr>
            <a:r>
              <a:rPr lang="en-US" dirty="0" smtClean="0"/>
              <a:t>DSM-III-R (1987)</a:t>
            </a:r>
          </a:p>
          <a:p>
            <a:pPr lvl="1">
              <a:buFont typeface="Wingdings" pitchFamily="2" charset="2"/>
              <a:buChar char="Ø"/>
            </a:pPr>
            <a:r>
              <a:rPr lang="en-US" dirty="0" smtClean="0"/>
              <a:t>Pervasive Development Disorders (PDD)</a:t>
            </a:r>
          </a:p>
          <a:p>
            <a:pPr lvl="2">
              <a:buFont typeface="Wingdings" pitchFamily="2" charset="2"/>
              <a:buChar char="Ø"/>
            </a:pPr>
            <a:r>
              <a:rPr lang="en-US" dirty="0" smtClean="0"/>
              <a:t>PDD-NOS, Autistic Disorder</a:t>
            </a:r>
          </a:p>
          <a:p>
            <a:pPr>
              <a:buFont typeface="Wingdings" pitchFamily="2" charset="2"/>
              <a:buChar char="Ø"/>
            </a:pPr>
            <a:r>
              <a:rPr lang="en-US" dirty="0" smtClean="0"/>
              <a:t>DSM-IV (1994)</a:t>
            </a:r>
          </a:p>
          <a:p>
            <a:pPr lvl="1">
              <a:buFont typeface="Wingdings" pitchFamily="2" charset="2"/>
              <a:buChar char="Ø"/>
            </a:pPr>
            <a:r>
              <a:rPr lang="en-US" dirty="0" smtClean="0"/>
              <a:t>Pervasive Developmental Disorders: PDD-NOS, Autistic Disorder, </a:t>
            </a:r>
            <a:r>
              <a:rPr lang="en-US" dirty="0" err="1" smtClean="0"/>
              <a:t>Asperger’s</a:t>
            </a:r>
            <a:r>
              <a:rPr lang="en-US" dirty="0" smtClean="0"/>
              <a:t> Disorder, Childhood Disintegrative Disorder, </a:t>
            </a:r>
            <a:r>
              <a:rPr lang="en-US" dirty="0" err="1" smtClean="0"/>
              <a:t>Rett</a:t>
            </a:r>
            <a:r>
              <a:rPr lang="en-US" dirty="0" smtClean="0"/>
              <a:t> Syndrome</a:t>
            </a:r>
          </a:p>
          <a:p>
            <a:pPr lvl="1">
              <a:buFont typeface="Wingdings" pitchFamily="2" charset="2"/>
              <a:buChar char="Ø"/>
            </a:pPr>
            <a:endParaRPr lang="en-US" dirty="0" smtClean="0"/>
          </a:p>
          <a:p>
            <a:pPr lvl="1">
              <a:buNone/>
            </a:pPr>
            <a:r>
              <a:rPr lang="en-US" sz="1200" dirty="0" smtClean="0"/>
              <a:t>	(</a:t>
            </a:r>
            <a:r>
              <a:rPr lang="en-US" sz="1200" dirty="0" smtClean="0">
                <a:hlinkClick r:id="rId3"/>
              </a:rPr>
              <a:t>www.psychiatry.org</a:t>
            </a:r>
            <a:r>
              <a:rPr lang="en-US" sz="1200" dirty="0" smtClean="0"/>
              <a:t>; </a:t>
            </a:r>
            <a:r>
              <a:rPr lang="en-US" sz="1050" dirty="0" smtClean="0">
                <a:hlinkClick r:id="rId4"/>
              </a:rPr>
              <a:t>www.theautismeducationsite.com</a:t>
            </a:r>
            <a:r>
              <a:rPr lang="en-US" sz="1200" dirty="0" smtClean="0"/>
              <a:t>)</a:t>
            </a:r>
          </a:p>
          <a:p>
            <a:pPr lvl="1">
              <a:buFont typeface="Wingdings" pitchFamily="2" charset="2"/>
              <a:buChar char="Ø"/>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 Eligibility (Prong 1)</a:t>
            </a:r>
            <a:endParaRPr lang="en-US" dirty="0"/>
          </a:p>
        </p:txBody>
      </p:sp>
      <p:sp>
        <p:nvSpPr>
          <p:cNvPr id="3" name="Content Placeholder 2"/>
          <p:cNvSpPr>
            <a:spLocks noGrp="1"/>
          </p:cNvSpPr>
          <p:nvPr>
            <p:ph sz="quarter" idx="1"/>
          </p:nvPr>
        </p:nvSpPr>
        <p:spPr/>
        <p:txBody>
          <a:bodyPr/>
          <a:lstStyle/>
          <a:p>
            <a:r>
              <a:rPr lang="en-US" dirty="0" smtClean="0"/>
              <a:t>Prong 1: Diagnosis of Autism Spectrum Disorder</a:t>
            </a:r>
          </a:p>
          <a:p>
            <a:pPr lvl="1"/>
            <a:r>
              <a:rPr lang="en-US" dirty="0" smtClean="0"/>
              <a:t>Autism spectrum disorder should be evaluated in a team approach</a:t>
            </a:r>
          </a:p>
          <a:p>
            <a:pPr lvl="1"/>
            <a:r>
              <a:rPr lang="en-US" dirty="0" smtClean="0"/>
              <a:t>The team should specialize in the diagnosis and educational evaluation of autism spectrum disorder</a:t>
            </a:r>
          </a:p>
          <a:p>
            <a:pPr lvl="1"/>
            <a:r>
              <a:rPr lang="en-US" dirty="0" smtClean="0"/>
              <a:t>There is no “I” in team!!</a:t>
            </a:r>
          </a:p>
          <a:p>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 Eligibility (Prong 2)</a:t>
            </a:r>
            <a:endParaRPr lang="en-US" dirty="0"/>
          </a:p>
        </p:txBody>
      </p:sp>
      <p:sp>
        <p:nvSpPr>
          <p:cNvPr id="3" name="Content Placeholder 2"/>
          <p:cNvSpPr>
            <a:spLocks noGrp="1"/>
          </p:cNvSpPr>
          <p:nvPr>
            <p:ph sz="quarter" idx="1"/>
          </p:nvPr>
        </p:nvSpPr>
        <p:spPr/>
        <p:txBody>
          <a:bodyPr>
            <a:normAutofit/>
          </a:bodyPr>
          <a:lstStyle/>
          <a:p>
            <a:r>
              <a:rPr lang="en-US" dirty="0" smtClean="0"/>
              <a:t>Prong 2 – Determining Educational Impact</a:t>
            </a:r>
          </a:p>
          <a:p>
            <a:pPr lvl="1"/>
            <a:r>
              <a:rPr lang="en-US" dirty="0" smtClean="0"/>
              <a:t>The IEP team must consider all aspects of “education impact”, not just academics.</a:t>
            </a:r>
          </a:p>
          <a:p>
            <a:pPr lvl="1"/>
            <a:r>
              <a:rPr lang="en-US" dirty="0" smtClean="0"/>
              <a:t>Grades might be average or above average, but the student might have difficulties functioning socially in a group.</a:t>
            </a:r>
          </a:p>
          <a:p>
            <a:pPr lvl="1"/>
            <a:r>
              <a:rPr lang="en-US" dirty="0" smtClean="0"/>
              <a:t>Concerns with behavior in the classroom, even though the student does well academically.  </a:t>
            </a:r>
          </a:p>
          <a:p>
            <a:pPr lvl="1"/>
            <a:r>
              <a:rPr lang="en-US" dirty="0" smtClean="0"/>
              <a:t>The student cannot make and maintain friendships at an age-appropriate level. </a:t>
            </a:r>
          </a:p>
          <a:p>
            <a:endParaRPr lang="en-US"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SD Eligibility (Prong 2 cont.)</a:t>
            </a:r>
            <a:endParaRPr lang="en-US" dirty="0"/>
          </a:p>
        </p:txBody>
      </p:sp>
      <p:sp>
        <p:nvSpPr>
          <p:cNvPr id="3" name="Content Placeholder 2"/>
          <p:cNvSpPr>
            <a:spLocks noGrp="1"/>
          </p:cNvSpPr>
          <p:nvPr>
            <p:ph sz="quarter" idx="1"/>
          </p:nvPr>
        </p:nvSpPr>
        <p:spPr/>
        <p:txBody>
          <a:bodyPr/>
          <a:lstStyle/>
          <a:p>
            <a:r>
              <a:rPr lang="en-US" dirty="0" smtClean="0"/>
              <a:t>Prong 2: Determining need for Specialized Instruction</a:t>
            </a:r>
          </a:p>
          <a:p>
            <a:pPr lvl="1"/>
            <a:r>
              <a:rPr lang="en-US" dirty="0" err="1" smtClean="0"/>
              <a:t>IEP</a:t>
            </a:r>
            <a:r>
              <a:rPr lang="en-US" dirty="0" smtClean="0"/>
              <a:t> team needs to determine whether the needs of the student require an Individual Education Program and specialized instruction</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 Eligibility</a:t>
            </a:r>
            <a:endParaRPr lang="en-US" dirty="0"/>
          </a:p>
        </p:txBody>
      </p:sp>
      <p:sp>
        <p:nvSpPr>
          <p:cNvPr id="3" name="Content Placeholder 2"/>
          <p:cNvSpPr>
            <a:spLocks noGrp="1"/>
          </p:cNvSpPr>
          <p:nvPr>
            <p:ph sz="quarter" idx="1"/>
          </p:nvPr>
        </p:nvSpPr>
        <p:spPr/>
        <p:txBody>
          <a:bodyPr/>
          <a:lstStyle/>
          <a:p>
            <a:r>
              <a:rPr lang="en-US" dirty="0" smtClean="0"/>
              <a:t>Those students who are already diagnosed with Autism or </a:t>
            </a:r>
            <a:r>
              <a:rPr lang="en-US" dirty="0" err="1" smtClean="0"/>
              <a:t>Asperger’s</a:t>
            </a:r>
            <a:r>
              <a:rPr lang="en-US" dirty="0" smtClean="0"/>
              <a:t> Disorder and are being served under an IEP do not need to change categories until their next 3-year re-evaluation...  </a:t>
            </a:r>
          </a:p>
          <a:p>
            <a:r>
              <a:rPr lang="en-US" dirty="0" smtClean="0"/>
              <a:t>…unless parents request a re-evaluation to re-evaluate their student’s diagnosis and eligibility for services.  </a:t>
            </a:r>
          </a:p>
          <a:p>
            <a:pPr>
              <a:buNone/>
            </a:pPr>
            <a:endParaRPr lang="en-US" dirty="0" smtClean="0"/>
          </a:p>
          <a:p>
            <a:pPr>
              <a:buNone/>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Questions/Discussions</a:t>
            </a:r>
            <a:endParaRPr lang="en-US" dirty="0"/>
          </a:p>
        </p:txBody>
      </p:sp>
      <p:sp>
        <p:nvSpPr>
          <p:cNvPr id="3" name="Content Placeholder 2"/>
          <p:cNvSpPr>
            <a:spLocks noGrp="1"/>
          </p:cNvSpPr>
          <p:nvPr>
            <p:ph sz="quarter" idx="1"/>
          </p:nvPr>
        </p:nvSpPr>
        <p:spPr/>
        <p:txBody>
          <a:bodyPr/>
          <a:lstStyle/>
          <a:p>
            <a:pPr>
              <a:buFont typeface="Wingdings" pitchFamily="2" charset="2"/>
              <a:buChar char="Ø"/>
            </a:pPr>
            <a:r>
              <a:rPr lang="en-US" dirty="0" smtClean="0"/>
              <a:t>Questions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676400"/>
            <a:ext cx="8305800" cy="5355312"/>
          </a:xfrm>
          <a:prstGeom prst="rect">
            <a:avLst/>
          </a:prstGeom>
          <a:noFill/>
        </p:spPr>
        <p:txBody>
          <a:bodyPr wrap="square" rtlCol="0">
            <a:spAutoFit/>
          </a:bodyPr>
          <a:lstStyle/>
          <a:p>
            <a:r>
              <a:rPr lang="en-US" dirty="0" smtClean="0"/>
              <a:t>American Psychiatric Association. (2013). </a:t>
            </a:r>
            <a:r>
              <a:rPr lang="en-US" i="1" dirty="0" smtClean="0"/>
              <a:t>Diagnostic and </a:t>
            </a:r>
            <a:br>
              <a:rPr lang="en-US" i="1" dirty="0" smtClean="0"/>
            </a:br>
            <a:r>
              <a:rPr lang="en-US" i="1" dirty="0" smtClean="0"/>
              <a:t>statistical manual of mental disorders</a:t>
            </a:r>
            <a:r>
              <a:rPr lang="en-US" dirty="0" smtClean="0"/>
              <a:t> (5th ed.). Arlington, VA: </a:t>
            </a:r>
            <a:br>
              <a:rPr lang="en-US" dirty="0" smtClean="0"/>
            </a:br>
            <a:r>
              <a:rPr lang="en-US" dirty="0" smtClean="0"/>
              <a:t>American Psychiatric Publishing.</a:t>
            </a:r>
          </a:p>
          <a:p>
            <a:endParaRPr lang="en-US" dirty="0" smtClean="0"/>
          </a:p>
          <a:p>
            <a:r>
              <a:rPr lang="en-US" dirty="0" smtClean="0"/>
              <a:t>American Psychiatric Association. (1994). </a:t>
            </a:r>
            <a:r>
              <a:rPr lang="en-US" i="1" dirty="0" smtClean="0"/>
              <a:t>Diagnostic and </a:t>
            </a:r>
            <a:br>
              <a:rPr lang="en-US" i="1" dirty="0" smtClean="0"/>
            </a:br>
            <a:r>
              <a:rPr lang="en-US" i="1" dirty="0" smtClean="0"/>
              <a:t>statistical manual of mental disorders</a:t>
            </a:r>
            <a:r>
              <a:rPr lang="en-US" dirty="0" smtClean="0"/>
              <a:t> (4th ed.). Washington, DC: </a:t>
            </a:r>
            <a:br>
              <a:rPr lang="en-US" dirty="0" smtClean="0"/>
            </a:br>
            <a:r>
              <a:rPr lang="en-US" dirty="0" smtClean="0"/>
              <a:t>American Psychiatric Association.</a:t>
            </a:r>
          </a:p>
          <a:p>
            <a:endParaRPr lang="en-US" dirty="0" smtClean="0"/>
          </a:p>
          <a:p>
            <a:r>
              <a:rPr lang="en-US" dirty="0" smtClean="0"/>
              <a:t>South Dakota Department of Education. (2013). </a:t>
            </a:r>
            <a:r>
              <a:rPr lang="en-US" i="1" dirty="0" smtClean="0"/>
              <a:t>Eligibility guide. </a:t>
            </a:r>
            <a:r>
              <a:rPr lang="en-US" dirty="0" smtClean="0"/>
              <a:t>Pierre, SD</a:t>
            </a:r>
          </a:p>
          <a:p>
            <a:endParaRPr lang="en-US" dirty="0" smtClean="0"/>
          </a:p>
          <a:p>
            <a:r>
              <a:rPr lang="en-US" dirty="0" smtClean="0"/>
              <a:t>DSM: The History of the Manual. (</a:t>
            </a:r>
            <a:r>
              <a:rPr lang="en-US" dirty="0" err="1" smtClean="0"/>
              <a:t>n.d</a:t>
            </a:r>
            <a:r>
              <a:rPr lang="en-US" dirty="0" smtClean="0"/>
              <a:t>.). Retrieved August 12, 2014, from </a:t>
            </a:r>
            <a:r>
              <a:rPr lang="en-US" dirty="0" smtClean="0">
                <a:hlinkClick r:id="rId2"/>
              </a:rPr>
              <a:t>http://www.psychiatry.org/practice/dsm/dsm-history-of-the-manual</a:t>
            </a:r>
            <a:endParaRPr lang="en-US" dirty="0" smtClean="0"/>
          </a:p>
          <a:p>
            <a:endParaRPr lang="en-US" dirty="0" smtClean="0"/>
          </a:p>
          <a:p>
            <a:r>
              <a:rPr lang="en-US" dirty="0" smtClean="0"/>
              <a:t>History of Autism in the DSM: DSM-I to DSM-IV. (</a:t>
            </a:r>
            <a:r>
              <a:rPr lang="en-US" dirty="0" err="1" smtClean="0"/>
              <a:t>n.d</a:t>
            </a:r>
            <a:r>
              <a:rPr lang="en-US" dirty="0" smtClean="0"/>
              <a:t>.) Retrieved August 12, 2014, from </a:t>
            </a:r>
          </a:p>
          <a:p>
            <a:r>
              <a:rPr lang="en-US" dirty="0" smtClean="0">
                <a:hlinkClick r:id="rId3"/>
              </a:rPr>
              <a:t>http://www.theautismeducationsite.com/2010/06/11/history-of-autism-in-the-dsm-dsm-i-to-dsm-iv/</a:t>
            </a:r>
            <a:endParaRPr lang="en-US" dirty="0" smtClean="0"/>
          </a:p>
          <a:p>
            <a:endParaRPr lang="en-US" dirty="0" smtClean="0"/>
          </a:p>
          <a:p>
            <a:endParaRPr lang="en-US" dirty="0" smtClean="0"/>
          </a:p>
          <a:p>
            <a:endParaRPr lang="en-US" dirty="0"/>
          </a:p>
        </p:txBody>
      </p:sp>
      <p:sp>
        <p:nvSpPr>
          <p:cNvPr id="5" name="Title 4"/>
          <p:cNvSpPr>
            <a:spLocks noGrp="1"/>
          </p:cNvSpPr>
          <p:nvPr>
            <p:ph type="title"/>
          </p:nvPr>
        </p:nvSpPr>
        <p:spPr/>
        <p:txBody>
          <a:bodyPr/>
          <a:lstStyle/>
          <a:p>
            <a:r>
              <a:rPr lang="en-US" dirty="0" smtClean="0"/>
              <a:t>Citations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in DSM-5</a:t>
            </a:r>
            <a:endParaRPr lang="en-US" dirty="0"/>
          </a:p>
        </p:txBody>
      </p:sp>
      <p:sp>
        <p:nvSpPr>
          <p:cNvPr id="3" name="Content Placeholder 2"/>
          <p:cNvSpPr>
            <a:spLocks noGrp="1"/>
          </p:cNvSpPr>
          <p:nvPr>
            <p:ph sz="quarter" idx="1"/>
          </p:nvPr>
        </p:nvSpPr>
        <p:spPr/>
        <p:txBody>
          <a:bodyPr>
            <a:normAutofit/>
          </a:bodyPr>
          <a:lstStyle/>
          <a:p>
            <a:r>
              <a:rPr lang="en-US" dirty="0" smtClean="0"/>
              <a:t>Eliminated the term Pervasive Developmental Disorder</a:t>
            </a:r>
          </a:p>
          <a:p>
            <a:r>
              <a:rPr lang="en-US" dirty="0" err="1" smtClean="0"/>
              <a:t>Rett</a:t>
            </a:r>
            <a:r>
              <a:rPr lang="en-US" dirty="0" smtClean="0"/>
              <a:t> Syndrome removed as a separate disorder</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 y="1600200"/>
            <a:ext cx="289560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Autism</a:t>
            </a:r>
            <a:endParaRPr lang="en-US" dirty="0"/>
          </a:p>
        </p:txBody>
      </p:sp>
      <p:sp>
        <p:nvSpPr>
          <p:cNvPr id="5" name="Rounded Rectangle 4"/>
          <p:cNvSpPr/>
          <p:nvPr/>
        </p:nvSpPr>
        <p:spPr>
          <a:xfrm>
            <a:off x="3124200" y="1600200"/>
            <a:ext cx="289560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Asperger’s</a:t>
            </a:r>
            <a:r>
              <a:rPr lang="en-US" dirty="0" smtClean="0"/>
              <a:t> Disorder</a:t>
            </a:r>
            <a:endParaRPr lang="en-US" dirty="0"/>
          </a:p>
        </p:txBody>
      </p:sp>
      <p:sp>
        <p:nvSpPr>
          <p:cNvPr id="6" name="Rounded Rectangle 5"/>
          <p:cNvSpPr/>
          <p:nvPr/>
        </p:nvSpPr>
        <p:spPr>
          <a:xfrm>
            <a:off x="6096000" y="1600200"/>
            <a:ext cx="289560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PDD-NOS</a:t>
            </a:r>
            <a:endParaRPr lang="en-US" dirty="0"/>
          </a:p>
        </p:txBody>
      </p:sp>
      <p:sp>
        <p:nvSpPr>
          <p:cNvPr id="13" name="Right Arrow 12"/>
          <p:cNvSpPr/>
          <p:nvPr/>
        </p:nvSpPr>
        <p:spPr>
          <a:xfrm rot="2224924">
            <a:off x="1600200" y="37338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rot="5400000">
            <a:off x="4283031" y="353945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rot="6818703">
            <a:off x="6752775" y="375116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1828800" y="4648200"/>
            <a:ext cx="5943600" cy="152400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dirty="0" smtClean="0"/>
              <a:t>Autism Spectrum Disorder</a:t>
            </a:r>
            <a:endPar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17" name="Title 16"/>
          <p:cNvSpPr>
            <a:spLocks noGrp="1"/>
          </p:cNvSpPr>
          <p:nvPr>
            <p:ph type="title"/>
          </p:nvPr>
        </p:nvSpPr>
        <p:spPr/>
        <p:txBody>
          <a:bodyPr/>
          <a:lstStyle/>
          <a:p>
            <a:r>
              <a:rPr lang="en-US" dirty="0" smtClean="0"/>
              <a:t>Autism Spectrum Disorder</a:t>
            </a:r>
            <a:endParaRPr lang="en-US" dirty="0"/>
          </a:p>
        </p:txBody>
      </p:sp>
      <p:sp>
        <p:nvSpPr>
          <p:cNvPr id="18" name="Content Placeholder 17"/>
          <p:cNvSpPr>
            <a:spLocks noGrp="1"/>
          </p:cNvSpPr>
          <p:nvPr>
            <p:ph sz="quarter" idx="1"/>
          </p:nvPr>
        </p:nvSpPr>
        <p:spPr/>
        <p:txBody>
          <a:bodyPr/>
          <a:lstStyle/>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in DSM-5</a:t>
            </a:r>
            <a:endParaRPr lang="en-US" dirty="0"/>
          </a:p>
        </p:txBody>
      </p:sp>
      <p:sp>
        <p:nvSpPr>
          <p:cNvPr id="3" name="Content Placeholder 2"/>
          <p:cNvSpPr>
            <a:spLocks noGrp="1"/>
          </p:cNvSpPr>
          <p:nvPr>
            <p:ph sz="quarter" idx="1"/>
          </p:nvPr>
        </p:nvSpPr>
        <p:spPr/>
        <p:txBody>
          <a:bodyPr/>
          <a:lstStyle/>
          <a:p>
            <a:r>
              <a:rPr lang="en-US" dirty="0" smtClean="0"/>
              <a:t>Inclusion of </a:t>
            </a:r>
            <a:r>
              <a:rPr lang="en-US" dirty="0" err="1" smtClean="0"/>
              <a:t>Specifiers</a:t>
            </a:r>
            <a:endParaRPr lang="en-US" dirty="0" smtClean="0"/>
          </a:p>
          <a:p>
            <a:pPr lvl="1"/>
            <a:r>
              <a:rPr lang="en-US" dirty="0" smtClean="0"/>
              <a:t>Associated with a known medical or genetic condition</a:t>
            </a:r>
          </a:p>
          <a:p>
            <a:pPr lvl="1"/>
            <a:r>
              <a:rPr lang="en-US" dirty="0" smtClean="0"/>
              <a:t>Cognitive Abilities/Intellectual impairments</a:t>
            </a:r>
          </a:p>
          <a:p>
            <a:pPr lvl="1"/>
            <a:r>
              <a:rPr lang="en-US" dirty="0" smtClean="0"/>
              <a:t>Verbal Abilities/Language impairments</a:t>
            </a:r>
          </a:p>
          <a:p>
            <a:pPr lvl="1"/>
            <a:r>
              <a:rPr lang="en-US" dirty="0" smtClean="0"/>
              <a:t>Severity Levels</a:t>
            </a:r>
          </a:p>
          <a:p>
            <a:endParaRPr lang="en-US" dirty="0" smtClean="0"/>
          </a:p>
          <a:p>
            <a:endParaRPr lang="en-US" dirty="0" smtClean="0"/>
          </a:p>
          <a:p>
            <a:pPr>
              <a:buNone/>
            </a:pPr>
            <a:r>
              <a:rPr lang="en-US" sz="900" dirty="0" smtClean="0"/>
              <a:t>(American Psychiatric Association, 2013)</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From DSM-IV to DSM-5 a crosswalk</a:t>
            </a:r>
            <a:endParaRPr lang="en-US" dirty="0"/>
          </a:p>
        </p:txBody>
      </p:sp>
      <p:sp>
        <p:nvSpPr>
          <p:cNvPr id="10" name="Content Placeholder 9"/>
          <p:cNvSpPr>
            <a:spLocks noGrp="1"/>
          </p:cNvSpPr>
          <p:nvPr>
            <p:ph sz="quarter" idx="1"/>
          </p:nvPr>
        </p:nvSpPr>
        <p:spPr/>
        <p:txBody>
          <a:bodyPr>
            <a:normAutofit/>
          </a:bodyPr>
          <a:lstStyle/>
          <a:p>
            <a:r>
              <a:rPr lang="en-US" dirty="0" smtClean="0"/>
              <a:t>Three Symptom Domains (DSM-IV) merged into Two (DSM-5)</a:t>
            </a:r>
          </a:p>
        </p:txBody>
      </p:sp>
      <p:sp>
        <p:nvSpPr>
          <p:cNvPr id="14" name="Rounded Rectangle 13"/>
          <p:cNvSpPr/>
          <p:nvPr/>
        </p:nvSpPr>
        <p:spPr>
          <a:xfrm>
            <a:off x="1981200" y="2590800"/>
            <a:ext cx="1905000" cy="11430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200" dirty="0" smtClean="0">
                <a:solidFill>
                  <a:schemeClr val="tx1"/>
                </a:solidFill>
              </a:rPr>
              <a:t>Persistent deficits in social </a:t>
            </a:r>
            <a:r>
              <a:rPr lang="en-US" sz="1100" dirty="0" smtClean="0">
                <a:solidFill>
                  <a:schemeClr val="tx1"/>
                </a:solidFill>
              </a:rPr>
              <a:t>communication and social interaction across multiple contexts </a:t>
            </a:r>
            <a:endParaRPr lang="en-US" sz="1100" dirty="0">
              <a:solidFill>
                <a:schemeClr val="tx1"/>
              </a:solidFill>
            </a:endParaRPr>
          </a:p>
        </p:txBody>
      </p:sp>
      <p:sp>
        <p:nvSpPr>
          <p:cNvPr id="15" name="Rounded Rectangle 14"/>
          <p:cNvSpPr/>
          <p:nvPr/>
        </p:nvSpPr>
        <p:spPr>
          <a:xfrm>
            <a:off x="4343400" y="2667000"/>
            <a:ext cx="1981200" cy="9144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200" dirty="0" smtClean="0">
                <a:solidFill>
                  <a:schemeClr val="tx1"/>
                </a:solidFill>
              </a:rPr>
              <a:t>Restricted, repetitive patterns of behavior, interests or activities</a:t>
            </a:r>
            <a:endParaRPr lang="en-US" sz="1200" dirty="0">
              <a:solidFill>
                <a:schemeClr val="tx1"/>
              </a:solidFill>
            </a:endParaRPr>
          </a:p>
        </p:txBody>
      </p:sp>
      <p:sp>
        <p:nvSpPr>
          <p:cNvPr id="16" name="Rounded Rectangle 15"/>
          <p:cNvSpPr/>
          <p:nvPr/>
        </p:nvSpPr>
        <p:spPr>
          <a:xfrm>
            <a:off x="685800" y="4343400"/>
            <a:ext cx="1828800" cy="914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1400" dirty="0" smtClean="0">
              <a:solidFill>
                <a:schemeClr val="tx1"/>
              </a:solidFill>
            </a:endParaRPr>
          </a:p>
          <a:p>
            <a:pPr algn="ctr"/>
            <a:r>
              <a:rPr lang="en-US" sz="1400" dirty="0" smtClean="0">
                <a:solidFill>
                  <a:schemeClr val="tx1"/>
                </a:solidFill>
              </a:rPr>
              <a:t>qualitative impairment in social interaction</a:t>
            </a:r>
          </a:p>
          <a:p>
            <a:pPr algn="ctr"/>
            <a:endParaRPr lang="en-US" dirty="0"/>
          </a:p>
        </p:txBody>
      </p:sp>
      <p:sp>
        <p:nvSpPr>
          <p:cNvPr id="17" name="Rounded Rectangle 16"/>
          <p:cNvSpPr/>
          <p:nvPr/>
        </p:nvSpPr>
        <p:spPr>
          <a:xfrm>
            <a:off x="3124200" y="4343400"/>
            <a:ext cx="1905000" cy="914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400" dirty="0" smtClean="0">
                <a:solidFill>
                  <a:schemeClr val="tx1"/>
                </a:solidFill>
              </a:rPr>
              <a:t>qualitative impairments in communication </a:t>
            </a:r>
            <a:endParaRPr lang="en-US" sz="1400" dirty="0">
              <a:solidFill>
                <a:schemeClr val="tx1"/>
              </a:solidFill>
            </a:endParaRPr>
          </a:p>
        </p:txBody>
      </p:sp>
      <p:sp>
        <p:nvSpPr>
          <p:cNvPr id="18" name="Rounded Rectangle 17"/>
          <p:cNvSpPr/>
          <p:nvPr/>
        </p:nvSpPr>
        <p:spPr>
          <a:xfrm>
            <a:off x="5486400" y="4267200"/>
            <a:ext cx="1981200" cy="990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200" dirty="0" smtClean="0">
                <a:solidFill>
                  <a:schemeClr val="tx1"/>
                </a:solidFill>
              </a:rPr>
              <a:t>restricted repetitive and stereotyped patterns of behavior, interests and activities</a:t>
            </a:r>
            <a:endParaRPr lang="en-US" sz="1200" dirty="0">
              <a:solidFill>
                <a:schemeClr val="tx1"/>
              </a:solidFill>
            </a:endParaRPr>
          </a:p>
        </p:txBody>
      </p:sp>
      <p:sp>
        <p:nvSpPr>
          <p:cNvPr id="19" name="Up Arrow 18"/>
          <p:cNvSpPr/>
          <p:nvPr/>
        </p:nvSpPr>
        <p:spPr>
          <a:xfrm rot="1573320">
            <a:off x="1464505" y="3737220"/>
            <a:ext cx="484632" cy="533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Up Arrow 19"/>
          <p:cNvSpPr/>
          <p:nvPr/>
        </p:nvSpPr>
        <p:spPr>
          <a:xfrm rot="19923036">
            <a:off x="3830537" y="3740064"/>
            <a:ext cx="484632" cy="533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Up Arrow 20"/>
          <p:cNvSpPr/>
          <p:nvPr/>
        </p:nvSpPr>
        <p:spPr>
          <a:xfrm rot="19589010">
            <a:off x="6050576" y="3670857"/>
            <a:ext cx="484632" cy="533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6781800" y="2971800"/>
            <a:ext cx="1447800" cy="381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smtClean="0"/>
              <a:t>DSM-5</a:t>
            </a:r>
            <a:endParaRPr lang="en-US" dirty="0"/>
          </a:p>
        </p:txBody>
      </p:sp>
      <p:sp>
        <p:nvSpPr>
          <p:cNvPr id="24" name="Rectangle 23"/>
          <p:cNvSpPr/>
          <p:nvPr/>
        </p:nvSpPr>
        <p:spPr>
          <a:xfrm>
            <a:off x="7543800" y="4495800"/>
            <a:ext cx="1371600" cy="381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smtClean="0"/>
              <a:t>DSM-IV</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From DSM-IV to DSM-5 a crosswalk</a:t>
            </a:r>
            <a:endParaRPr lang="en-US" dirty="0"/>
          </a:p>
        </p:txBody>
      </p:sp>
      <p:sp>
        <p:nvSpPr>
          <p:cNvPr id="3" name="Content Placeholder 2"/>
          <p:cNvSpPr>
            <a:spLocks noGrp="1"/>
          </p:cNvSpPr>
          <p:nvPr>
            <p:ph sz="quarter" idx="1"/>
          </p:nvPr>
        </p:nvSpPr>
        <p:spPr/>
        <p:txBody>
          <a:bodyPr/>
          <a:lstStyle/>
          <a:p>
            <a:r>
              <a:rPr lang="en-US" dirty="0" smtClean="0"/>
              <a:t>Social Communication Domain (DSM-5) will combine elements of Social and Communication Domains (DSM-IV)</a:t>
            </a:r>
          </a:p>
          <a:p>
            <a:endParaRPr lang="en-US" dirty="0"/>
          </a:p>
        </p:txBody>
      </p:sp>
      <p:graphicFrame>
        <p:nvGraphicFramePr>
          <p:cNvPr id="7" name="Content Placeholder 3"/>
          <p:cNvGraphicFramePr>
            <a:graphicFrameLocks/>
          </p:cNvGraphicFramePr>
          <p:nvPr/>
        </p:nvGraphicFramePr>
        <p:xfrm>
          <a:off x="1828800" y="3276600"/>
          <a:ext cx="5257800" cy="228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quarter" idx="4294967295"/>
          </p:nvPr>
        </p:nvSpPr>
        <p:spPr>
          <a:xfrm>
            <a:off x="0" y="838200"/>
            <a:ext cx="4572000" cy="6019800"/>
          </a:xfrm>
        </p:spPr>
        <p:txBody>
          <a:bodyPr>
            <a:normAutofit fontScale="77500" lnSpcReduction="20000"/>
          </a:bodyPr>
          <a:lstStyle/>
          <a:p>
            <a:r>
              <a:rPr lang="en-US" sz="1600" dirty="0" smtClean="0"/>
              <a:t>A total of six (or more items from (1), (2), and (3), with at least two from (1), and one each from (2) and (3)</a:t>
            </a:r>
          </a:p>
          <a:p>
            <a:r>
              <a:rPr lang="en-US" sz="1600" dirty="0" smtClean="0"/>
              <a:t>(1) qualitative impairment in social interaction, as manifested by at least two of the following:</a:t>
            </a:r>
          </a:p>
          <a:p>
            <a:pPr lvl="1"/>
            <a:r>
              <a:rPr lang="en-US" sz="1300" dirty="0" smtClean="0"/>
              <a:t>(a) marked impairment in the use of multiple nonverbal behaviors such as eye-to-eye gaze, facial expression, body postures, and gestures to regulate social interaction</a:t>
            </a:r>
            <a:br>
              <a:rPr lang="en-US" sz="1300" dirty="0" smtClean="0"/>
            </a:br>
            <a:r>
              <a:rPr lang="en-US" sz="1300" dirty="0" smtClean="0"/>
              <a:t>(b) failure to develop peer relationships appropriate to developmental level</a:t>
            </a:r>
            <a:br>
              <a:rPr lang="en-US" sz="1300" dirty="0" smtClean="0"/>
            </a:br>
            <a:r>
              <a:rPr lang="en-US" sz="1300" dirty="0" smtClean="0"/>
              <a:t>(c) a lack of spontaneous seeking to share enjoyment, interests, or achievements with other people (e.g., by a lack of showing, bringing, or pointing out objects of interest)</a:t>
            </a:r>
            <a:br>
              <a:rPr lang="en-US" sz="1300" dirty="0" smtClean="0"/>
            </a:br>
            <a:r>
              <a:rPr lang="en-US" sz="1300" dirty="0" smtClean="0"/>
              <a:t>(d) lack of social or emotional reciprocity</a:t>
            </a:r>
          </a:p>
          <a:p>
            <a:r>
              <a:rPr lang="en-US" sz="1600" dirty="0" smtClean="0"/>
              <a:t>(2) qualitative impairments in communication as manifested by at least one of the following:</a:t>
            </a:r>
          </a:p>
          <a:p>
            <a:pPr lvl="1"/>
            <a:r>
              <a:rPr lang="en-US" sz="1300" dirty="0" smtClean="0"/>
              <a:t>(a) delay in, or total lack of, the development of spoken language (not accompanied by an attempt to compensate through alternative modes of communication such as gesture or mime)</a:t>
            </a:r>
            <a:br>
              <a:rPr lang="en-US" sz="1300" dirty="0" smtClean="0"/>
            </a:br>
            <a:r>
              <a:rPr lang="en-US" sz="1300" dirty="0" smtClean="0"/>
              <a:t>(b) in individuals with adequate speech, marked impairment in the ability to initiate or sustain a conversation with others</a:t>
            </a:r>
            <a:br>
              <a:rPr lang="en-US" sz="1300" dirty="0" smtClean="0"/>
            </a:br>
            <a:r>
              <a:rPr lang="en-US" sz="1300" dirty="0" smtClean="0"/>
              <a:t>(c) stereotyped and repetitive use of language or idiosyncratic language</a:t>
            </a:r>
            <a:br>
              <a:rPr lang="en-US" sz="1300" dirty="0" smtClean="0"/>
            </a:br>
            <a:r>
              <a:rPr lang="en-US" sz="1300" dirty="0" smtClean="0"/>
              <a:t>(d) lack of varied, spontaneous make-believe play or social imitative play appropriate to developmental level</a:t>
            </a:r>
          </a:p>
          <a:p>
            <a:r>
              <a:rPr lang="en-US" sz="1600" dirty="0" smtClean="0"/>
              <a:t>(3) restricted repetitive and stereotyped patterns of behavior, interests and activities, as manifested by at least one of the following:</a:t>
            </a:r>
          </a:p>
          <a:p>
            <a:pPr lvl="1"/>
            <a:r>
              <a:rPr lang="en-US" sz="1300" dirty="0" smtClean="0"/>
              <a:t>(a) encompassing preoccupation with one or more stereotyped and restricted patterns of interest that is abnormal either in intensity or focus</a:t>
            </a:r>
            <a:br>
              <a:rPr lang="en-US" sz="1300" dirty="0" smtClean="0"/>
            </a:br>
            <a:r>
              <a:rPr lang="en-US" sz="1300" dirty="0" smtClean="0"/>
              <a:t>(b) apparently inflexible adherence to specific, nonfunctional routines or rituals</a:t>
            </a:r>
            <a:br>
              <a:rPr lang="en-US" sz="1300" dirty="0" smtClean="0"/>
            </a:br>
            <a:r>
              <a:rPr lang="en-US" sz="1300" dirty="0" smtClean="0"/>
              <a:t>(c) stereotyped and repetitive motor mannerisms (e.g., hand or finger flapping or twisting, or complex whole-body movements)</a:t>
            </a:r>
            <a:br>
              <a:rPr lang="en-US" sz="1300" dirty="0" smtClean="0"/>
            </a:br>
            <a:r>
              <a:rPr lang="en-US" sz="1300" dirty="0" smtClean="0"/>
              <a:t>(d) persistent preoccupation with parts of objects</a:t>
            </a:r>
          </a:p>
          <a:p>
            <a:pPr marL="1143000" indent="-1143000">
              <a:buNone/>
            </a:pPr>
            <a:endParaRPr lang="en-US" sz="1600" dirty="0" smtClean="0"/>
          </a:p>
        </p:txBody>
      </p:sp>
      <p:sp>
        <p:nvSpPr>
          <p:cNvPr id="11" name="Content Placeholder 10"/>
          <p:cNvSpPr>
            <a:spLocks noGrp="1"/>
          </p:cNvSpPr>
          <p:nvPr>
            <p:ph sz="quarter" idx="4294967295"/>
          </p:nvPr>
        </p:nvSpPr>
        <p:spPr>
          <a:xfrm>
            <a:off x="4267200" y="838200"/>
            <a:ext cx="4876800" cy="5638800"/>
          </a:xfrm>
        </p:spPr>
        <p:txBody>
          <a:bodyPr>
            <a:noAutofit/>
          </a:bodyPr>
          <a:lstStyle/>
          <a:p>
            <a:r>
              <a:rPr lang="en-US" sz="900" dirty="0" smtClean="0"/>
              <a:t>Persistent deficits in social communication and social interaction across multiple contexts, as manifested by the following, currently or by history (examples are illustrative, not exhaustive; see text):</a:t>
            </a:r>
          </a:p>
          <a:p>
            <a:pPr lvl="1"/>
            <a:r>
              <a:rPr lang="en-US" sz="900" dirty="0" smtClean="0"/>
              <a:t>Deficits in social-emotional reciprocity, ranging, for example, from abnormal social approach and failure of normal back-and-forth conversation; to reduced sharing of interests, emotions, or affect; to failure to initiate or respond to social interactions.</a:t>
            </a:r>
          </a:p>
          <a:p>
            <a:pPr lvl="1"/>
            <a:r>
              <a:rPr lang="en-US" sz="900" dirty="0" smtClean="0"/>
              <a:t>Deficits in nonverbal communicative behaviors used for social interaction, ranging, for example, from poorly integrated verbal and nonverbal communication; to abnormalities in eye contact and body language or deficits in understanding and use of gestures; to a total lack of facial expressions and nonverbal communication.</a:t>
            </a:r>
          </a:p>
          <a:p>
            <a:pPr lvl="1"/>
            <a:r>
              <a:rPr lang="en-US" sz="900" dirty="0" smtClean="0"/>
              <a:t>Deficits in developing, maintaining, and understand relationships, ranging, for example, from difficulties adjusting behavior to suit various social contexts; to difficulties in sharing imaginative play or in making friends; to absence of interest in peers.</a:t>
            </a:r>
          </a:p>
          <a:p>
            <a:r>
              <a:rPr lang="en-US" sz="900" dirty="0" smtClean="0"/>
              <a:t>Restricted, repetitive patterns of behavior, interests, or activities, as manifested by at least two of the following, currently or by history (examples are illustrative, not exhaustive; see text):</a:t>
            </a:r>
          </a:p>
          <a:p>
            <a:pPr lvl="1"/>
            <a:r>
              <a:rPr lang="en-US" sz="900" dirty="0" smtClean="0"/>
              <a:t>Stereotyped or repetitive motor movements, use of objects, or speech (e.g., simple motor stereotypes, lining up toys or flipping objects, echolalia, idiosyncratic phrases).</a:t>
            </a:r>
          </a:p>
          <a:p>
            <a:pPr lvl="1"/>
            <a:r>
              <a:rPr lang="en-US" sz="900" dirty="0" smtClean="0"/>
              <a:t>Insistence on sameness, inflexible adherence to routines, or ritualized patterns of verbal or nonverbal behavior (e.g., extreme distress at small changes, difficulties with transitions, rigid thinking patterns, greeting rituals, need to take same route or eat same food every day).</a:t>
            </a:r>
          </a:p>
          <a:p>
            <a:pPr lvl="1"/>
            <a:r>
              <a:rPr lang="en-US" sz="900" dirty="0" smtClean="0"/>
              <a:t>Highly restricted, fixated interests that are abnormal in intensity or focus (e.g., strong attachment to or preoccupation with unusual objects, excessively circumscribed or </a:t>
            </a:r>
            <a:r>
              <a:rPr lang="en-US" sz="900" dirty="0" err="1" smtClean="0"/>
              <a:t>perseverative</a:t>
            </a:r>
            <a:r>
              <a:rPr lang="en-US" sz="900" dirty="0" smtClean="0"/>
              <a:t> interests).</a:t>
            </a:r>
          </a:p>
          <a:p>
            <a:pPr lvl="1"/>
            <a:r>
              <a:rPr lang="en-US" sz="900" dirty="0" smtClean="0"/>
              <a:t>Hyper- or </a:t>
            </a:r>
            <a:r>
              <a:rPr lang="en-US" sz="900" dirty="0" err="1" smtClean="0"/>
              <a:t>hyporeactivity</a:t>
            </a:r>
            <a:r>
              <a:rPr lang="en-US" sz="900" dirty="0" smtClean="0"/>
              <a:t> to sensory input or unusual interest in sensory aspects of the environment (e.g. apparent indifference to pain/temperature, adverse response to specific sounds or textures, excessive smelling or touching of objects, visual fascination with lights or movement).</a:t>
            </a:r>
          </a:p>
          <a:p>
            <a:endParaRPr lang="en-US" sz="900" dirty="0"/>
          </a:p>
        </p:txBody>
      </p:sp>
      <p:sp>
        <p:nvSpPr>
          <p:cNvPr id="8" name="Text Placeholder 7"/>
          <p:cNvSpPr>
            <a:spLocks noGrp="1"/>
          </p:cNvSpPr>
          <p:nvPr>
            <p:ph type="body" sz="quarter" idx="4294967295"/>
          </p:nvPr>
        </p:nvSpPr>
        <p:spPr>
          <a:xfrm>
            <a:off x="0" y="228600"/>
            <a:ext cx="3886200" cy="639763"/>
          </a:xfrm>
        </p:spPr>
        <p:txBody>
          <a:bodyPr/>
          <a:lstStyle/>
          <a:p>
            <a:r>
              <a:rPr lang="en-US" dirty="0" smtClean="0"/>
              <a:t>DSM-IV</a:t>
            </a:r>
            <a:endParaRPr lang="en-US" dirty="0"/>
          </a:p>
        </p:txBody>
      </p:sp>
      <p:sp>
        <p:nvSpPr>
          <p:cNvPr id="10" name="Text Placeholder 9"/>
          <p:cNvSpPr>
            <a:spLocks noGrp="1"/>
          </p:cNvSpPr>
          <p:nvPr>
            <p:ph type="body" sz="quarter" idx="4294967295"/>
          </p:nvPr>
        </p:nvSpPr>
        <p:spPr>
          <a:xfrm>
            <a:off x="4572000" y="228600"/>
            <a:ext cx="4572000" cy="639763"/>
          </a:xfrm>
        </p:spPr>
        <p:txBody>
          <a:bodyPr/>
          <a:lstStyle/>
          <a:p>
            <a:r>
              <a:rPr lang="en-US" dirty="0" smtClean="0"/>
              <a:t>DSM-5</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cademicPresentation2">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534D3FD-D06A-455F-9219-F6CA2F50DB6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AcademicPresentation2</Template>
  <TotalTime>0</TotalTime>
  <Words>2010</Words>
  <Application>Microsoft Office PowerPoint</Application>
  <PresentationFormat>On-screen Show (4:3)</PresentationFormat>
  <Paragraphs>275</Paragraphs>
  <Slides>35</Slides>
  <Notes>8</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AcademicPresentation2</vt:lpstr>
      <vt:lpstr>Autism Spectrum disorder South Dakota perspective</vt:lpstr>
      <vt:lpstr>Objectives </vt:lpstr>
      <vt:lpstr>History of DSM-5 and Autism</vt:lpstr>
      <vt:lpstr>Changes in DSM-5</vt:lpstr>
      <vt:lpstr>Autism Spectrum Disorder</vt:lpstr>
      <vt:lpstr>Changes in DSM-5</vt:lpstr>
      <vt:lpstr>From DSM-IV to DSM-5 a crosswalk</vt:lpstr>
      <vt:lpstr>From DSM-IV to DSM-5 a crosswalk</vt:lpstr>
      <vt:lpstr>PowerPoint Presentation</vt:lpstr>
      <vt:lpstr>PowerPoint Presentation</vt:lpstr>
      <vt:lpstr>Autism Spectrum Disorder DSM-5</vt:lpstr>
      <vt:lpstr>A. Deficits in Social Communication and  Social Interaction</vt:lpstr>
      <vt:lpstr>Autism Spectrum Disorder DSM-5</vt:lpstr>
      <vt:lpstr>B. Deficits in Social Communication and Social Interaction</vt:lpstr>
      <vt:lpstr>C. Symptoms must be present in the Early Developmental Period</vt:lpstr>
      <vt:lpstr>D. Symptoms Cause Clinically-Significant Impairment</vt:lpstr>
      <vt:lpstr>E. These Disturbances are Not Better Explained by Intellectual Disability or Global Developmental Delay</vt:lpstr>
      <vt:lpstr>Severity Levels: Level 3  (“Requiring very substantial support”)</vt:lpstr>
      <vt:lpstr>Severity Level: Level 2 (“Requiring substantial support”)</vt:lpstr>
      <vt:lpstr>Severity Level: Level 1 (“Requiring support”)</vt:lpstr>
      <vt:lpstr>Note</vt:lpstr>
      <vt:lpstr>Note</vt:lpstr>
      <vt:lpstr> Social  (Pragmatic) Communication Disorder 315.39  </vt:lpstr>
      <vt:lpstr>Social  (Pragmatic) Communication Disorder 315.39 </vt:lpstr>
      <vt:lpstr>Comorbidity</vt:lpstr>
      <vt:lpstr>Reporting Procedures</vt:lpstr>
      <vt:lpstr>Reporting Procedures</vt:lpstr>
      <vt:lpstr>Reporting Procedures</vt:lpstr>
      <vt:lpstr>SD Eligibility</vt:lpstr>
      <vt:lpstr>SD Eligibility (Prong 1)</vt:lpstr>
      <vt:lpstr>SD Eligibility (Prong 2)</vt:lpstr>
      <vt:lpstr>SD Eligibility (Prong 2 cont.)</vt:lpstr>
      <vt:lpstr>SD Eligibility</vt:lpstr>
      <vt:lpstr>Questions/Discussions</vt:lpstr>
      <vt:lpstr>Citations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2014-06-11T14:55:49Z</dcterms:created>
  <dcterms:modified xsi:type="dcterms:W3CDTF">2014-09-17T16:06:27Z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TC101671251033</vt:lpwstr>
  </property>
</Properties>
</file>